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6" r:id="rId1"/>
  </p:sldMasterIdLst>
  <p:notesMasterIdLst>
    <p:notesMasterId r:id="rId22"/>
  </p:notesMasterIdLst>
  <p:sldIdLst>
    <p:sldId id="256" r:id="rId2"/>
    <p:sldId id="257" r:id="rId3"/>
    <p:sldId id="258" r:id="rId4"/>
    <p:sldId id="259" r:id="rId5"/>
    <p:sldId id="260" r:id="rId6"/>
    <p:sldId id="261"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Lst>
  <p:sldSz cx="12192000" cy="6858000"/>
  <p:notesSz cx="6858000" cy="9144000"/>
  <p:defaultTextStyle>
    <a:defPPr>
      <a:defRPr lang="en-T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745"/>
  </p:normalViewPr>
  <p:slideViewPr>
    <p:cSldViewPr snapToGrid="0" snapToObjects="1">
      <p:cViewPr varScale="1">
        <p:scale>
          <a:sx n="88" d="100"/>
          <a:sy n="88" d="100"/>
        </p:scale>
        <p:origin x="184" y="4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ata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ata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svg"/><Relationship Id="rId1" Type="http://schemas.openxmlformats.org/officeDocument/2006/relationships/image" Target="../media/image25.png"/><Relationship Id="rId4" Type="http://schemas.openxmlformats.org/officeDocument/2006/relationships/image" Target="../media/image2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svg"/><Relationship Id="rId1" Type="http://schemas.openxmlformats.org/officeDocument/2006/relationships/image" Target="../media/image10.png"/><Relationship Id="rId4" Type="http://schemas.openxmlformats.org/officeDocument/2006/relationships/image" Target="../media/image9.svg"/></Relationships>
</file>

<file path=ppt/diagrams/_rels/drawing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6.svg"/><Relationship Id="rId1" Type="http://schemas.openxmlformats.org/officeDocument/2006/relationships/image" Target="../media/image29.png"/><Relationship Id="rId4" Type="http://schemas.openxmlformats.org/officeDocument/2006/relationships/image" Target="../media/image28.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6A8EE9-91B8-450B-B8E1-4EDA4DCC0F1D}"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6FFBA5BC-4B51-4F3A-9C80-4D03DAE79263}">
      <dgm:prSet custT="1"/>
      <dgm:spPr/>
      <dgm:t>
        <a:bodyPr/>
        <a:lstStyle/>
        <a:p>
          <a:pPr>
            <a:lnSpc>
              <a:spcPct val="100000"/>
            </a:lnSpc>
          </a:pPr>
          <a:r>
            <a:rPr lang="en-US" sz="1600" dirty="0"/>
            <a:t>The City of New York is famous for its excellent cuisine. It's food culture includes an array of international cuisines influenced by the city's immigrant history </a:t>
          </a:r>
        </a:p>
      </dgm:t>
    </dgm:pt>
    <dgm:pt modelId="{686E392F-854A-4152-BCD6-EBF1B4DBF303}" type="parTrans" cxnId="{76BD520D-582E-4AEC-9855-B53C59AF5EF1}">
      <dgm:prSet/>
      <dgm:spPr/>
      <dgm:t>
        <a:bodyPr/>
        <a:lstStyle/>
        <a:p>
          <a:endParaRPr lang="en-US"/>
        </a:p>
      </dgm:t>
    </dgm:pt>
    <dgm:pt modelId="{158715AB-1B7F-4F45-B062-B738C6683902}" type="sibTrans" cxnId="{76BD520D-582E-4AEC-9855-B53C59AF5EF1}">
      <dgm:prSet/>
      <dgm:spPr/>
      <dgm:t>
        <a:bodyPr/>
        <a:lstStyle/>
        <a:p>
          <a:pPr>
            <a:lnSpc>
              <a:spcPct val="100000"/>
            </a:lnSpc>
          </a:pPr>
          <a:endParaRPr lang="en-US"/>
        </a:p>
      </dgm:t>
    </dgm:pt>
    <dgm:pt modelId="{1CB106EF-87E5-411C-A1E4-6D719363BD6D}">
      <dgm:prSet custT="1"/>
      <dgm:spPr/>
      <dgm:t>
        <a:bodyPr/>
        <a:lstStyle/>
        <a:p>
          <a:pPr>
            <a:lnSpc>
              <a:spcPct val="100000"/>
            </a:lnSpc>
          </a:pPr>
          <a:r>
            <a:rPr lang="en-US" sz="1600" dirty="0"/>
            <a:t>Thai food is quite diverse and mixed with various spices, It's make Thai food so popular in the United States, but only in Major cities. Therefore, the first thing that must be done before investing is to find the best location. It's a good opportunity to start investing in restaurants in a minor cities </a:t>
          </a:r>
        </a:p>
      </dgm:t>
    </dgm:pt>
    <dgm:pt modelId="{411906B3-67D8-42E8-A0CD-021176138539}" type="parTrans" cxnId="{B1351859-873B-451D-A5C3-D1DD5525FF8E}">
      <dgm:prSet/>
      <dgm:spPr/>
      <dgm:t>
        <a:bodyPr/>
        <a:lstStyle/>
        <a:p>
          <a:endParaRPr lang="en-US"/>
        </a:p>
      </dgm:t>
    </dgm:pt>
    <dgm:pt modelId="{5C7F542A-E5BC-4584-BFBB-3DEB24042638}" type="sibTrans" cxnId="{B1351859-873B-451D-A5C3-D1DD5525FF8E}">
      <dgm:prSet/>
      <dgm:spPr/>
      <dgm:t>
        <a:bodyPr/>
        <a:lstStyle/>
        <a:p>
          <a:endParaRPr lang="en-US"/>
        </a:p>
      </dgm:t>
    </dgm:pt>
    <dgm:pt modelId="{2E0B02FC-4B41-47A4-A3AF-9F617E7E61E5}" type="pres">
      <dgm:prSet presAssocID="{7F6A8EE9-91B8-450B-B8E1-4EDA4DCC0F1D}" presName="root" presStyleCnt="0">
        <dgm:presLayoutVars>
          <dgm:dir/>
          <dgm:resizeHandles val="exact"/>
        </dgm:presLayoutVars>
      </dgm:prSet>
      <dgm:spPr/>
    </dgm:pt>
    <dgm:pt modelId="{F0772A97-F22F-43A3-9C35-9F336925EFD5}" type="pres">
      <dgm:prSet presAssocID="{7F6A8EE9-91B8-450B-B8E1-4EDA4DCC0F1D}" presName="container" presStyleCnt="0">
        <dgm:presLayoutVars>
          <dgm:dir/>
          <dgm:resizeHandles val="exact"/>
        </dgm:presLayoutVars>
      </dgm:prSet>
      <dgm:spPr/>
    </dgm:pt>
    <dgm:pt modelId="{BC6C3195-75E8-48B6-8443-E1DF72568CC2}" type="pres">
      <dgm:prSet presAssocID="{6FFBA5BC-4B51-4F3A-9C80-4D03DAE79263}" presName="compNode" presStyleCnt="0"/>
      <dgm:spPr/>
    </dgm:pt>
    <dgm:pt modelId="{8A9E1B2A-36F3-4223-99DB-0EC6FBC6C866}" type="pres">
      <dgm:prSet presAssocID="{6FFBA5BC-4B51-4F3A-9C80-4D03DAE79263}" presName="iconBgRect" presStyleLbl="bgShp" presStyleIdx="0" presStyleCnt="2"/>
      <dgm:spPr/>
    </dgm:pt>
    <dgm:pt modelId="{F847D583-CE21-4C8C-82E2-587A2E68506E}" type="pres">
      <dgm:prSet presAssocID="{6FFBA5BC-4B51-4F3A-9C80-4D03DAE79263}"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Earth Globe Americas"/>
        </a:ext>
      </dgm:extLst>
    </dgm:pt>
    <dgm:pt modelId="{00EB68E2-440A-42B8-95F8-D0842419003C}" type="pres">
      <dgm:prSet presAssocID="{6FFBA5BC-4B51-4F3A-9C80-4D03DAE79263}" presName="spaceRect" presStyleCnt="0"/>
      <dgm:spPr/>
    </dgm:pt>
    <dgm:pt modelId="{DA02331F-4D5E-44CC-BD16-948C34213A22}" type="pres">
      <dgm:prSet presAssocID="{6FFBA5BC-4B51-4F3A-9C80-4D03DAE79263}" presName="textRect" presStyleLbl="revTx" presStyleIdx="0" presStyleCnt="2">
        <dgm:presLayoutVars>
          <dgm:chMax val="1"/>
          <dgm:chPref val="1"/>
        </dgm:presLayoutVars>
      </dgm:prSet>
      <dgm:spPr/>
    </dgm:pt>
    <dgm:pt modelId="{E7AF237C-83AE-491C-89AD-315B5CDC1A84}" type="pres">
      <dgm:prSet presAssocID="{158715AB-1B7F-4F45-B062-B738C6683902}" presName="sibTrans" presStyleLbl="sibTrans2D1" presStyleIdx="0" presStyleCnt="0"/>
      <dgm:spPr/>
    </dgm:pt>
    <dgm:pt modelId="{110911F0-02B5-4F66-B1B9-54CE34693234}" type="pres">
      <dgm:prSet presAssocID="{1CB106EF-87E5-411C-A1E4-6D719363BD6D}" presName="compNode" presStyleCnt="0"/>
      <dgm:spPr/>
    </dgm:pt>
    <dgm:pt modelId="{AF84C3C7-EE68-4DA9-94BE-EB2D01D792F3}" type="pres">
      <dgm:prSet presAssocID="{1CB106EF-87E5-411C-A1E4-6D719363BD6D}" presName="iconBgRect" presStyleLbl="bgShp" presStyleIdx="1" presStyleCnt="2"/>
      <dgm:spPr/>
    </dgm:pt>
    <dgm:pt modelId="{0FBC33E6-D74F-4E6A-94A8-AE59B31FCD20}" type="pres">
      <dgm:prSet presAssocID="{1CB106EF-87E5-411C-A1E4-6D719363BD6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rapes"/>
        </a:ext>
      </dgm:extLst>
    </dgm:pt>
    <dgm:pt modelId="{77A455F9-70F2-40D1-94AC-016E14CDA743}" type="pres">
      <dgm:prSet presAssocID="{1CB106EF-87E5-411C-A1E4-6D719363BD6D}" presName="spaceRect" presStyleCnt="0"/>
      <dgm:spPr/>
    </dgm:pt>
    <dgm:pt modelId="{19BEED0E-4B0E-4199-81A2-5A7AB088E1F4}" type="pres">
      <dgm:prSet presAssocID="{1CB106EF-87E5-411C-A1E4-6D719363BD6D}" presName="textRect" presStyleLbl="revTx" presStyleIdx="1" presStyleCnt="2">
        <dgm:presLayoutVars>
          <dgm:chMax val="1"/>
          <dgm:chPref val="1"/>
        </dgm:presLayoutVars>
      </dgm:prSet>
      <dgm:spPr/>
    </dgm:pt>
  </dgm:ptLst>
  <dgm:cxnLst>
    <dgm:cxn modelId="{76BD520D-582E-4AEC-9855-B53C59AF5EF1}" srcId="{7F6A8EE9-91B8-450B-B8E1-4EDA4DCC0F1D}" destId="{6FFBA5BC-4B51-4F3A-9C80-4D03DAE79263}" srcOrd="0" destOrd="0" parTransId="{686E392F-854A-4152-BCD6-EBF1B4DBF303}" sibTransId="{158715AB-1B7F-4F45-B062-B738C6683902}"/>
    <dgm:cxn modelId="{2975C012-FE6D-7343-B3A8-C2CA7326435E}" type="presOf" srcId="{7F6A8EE9-91B8-450B-B8E1-4EDA4DCC0F1D}" destId="{2E0B02FC-4B41-47A4-A3AF-9F617E7E61E5}" srcOrd="0" destOrd="0" presId="urn:microsoft.com/office/officeart/2018/2/layout/IconCircleList"/>
    <dgm:cxn modelId="{B1351859-873B-451D-A5C3-D1DD5525FF8E}" srcId="{7F6A8EE9-91B8-450B-B8E1-4EDA4DCC0F1D}" destId="{1CB106EF-87E5-411C-A1E4-6D719363BD6D}" srcOrd="1" destOrd="0" parTransId="{411906B3-67D8-42E8-A0CD-021176138539}" sibTransId="{5C7F542A-E5BC-4584-BFBB-3DEB24042638}"/>
    <dgm:cxn modelId="{0F40BF97-7499-9B45-A714-06D1A0DFFE0E}" type="presOf" srcId="{1CB106EF-87E5-411C-A1E4-6D719363BD6D}" destId="{19BEED0E-4B0E-4199-81A2-5A7AB088E1F4}" srcOrd="0" destOrd="0" presId="urn:microsoft.com/office/officeart/2018/2/layout/IconCircleList"/>
    <dgm:cxn modelId="{731C34BA-B781-B14A-AB5B-DEDEB5953FB4}" type="presOf" srcId="{158715AB-1B7F-4F45-B062-B738C6683902}" destId="{E7AF237C-83AE-491C-89AD-315B5CDC1A84}" srcOrd="0" destOrd="0" presId="urn:microsoft.com/office/officeart/2018/2/layout/IconCircleList"/>
    <dgm:cxn modelId="{B858F3DE-F54E-724D-983E-696DE11E49F3}" type="presOf" srcId="{6FFBA5BC-4B51-4F3A-9C80-4D03DAE79263}" destId="{DA02331F-4D5E-44CC-BD16-948C34213A22}" srcOrd="0" destOrd="0" presId="urn:microsoft.com/office/officeart/2018/2/layout/IconCircleList"/>
    <dgm:cxn modelId="{BAD49D4A-CF12-7C43-96D7-173E34443966}" type="presParOf" srcId="{2E0B02FC-4B41-47A4-A3AF-9F617E7E61E5}" destId="{F0772A97-F22F-43A3-9C35-9F336925EFD5}" srcOrd="0" destOrd="0" presId="urn:microsoft.com/office/officeart/2018/2/layout/IconCircleList"/>
    <dgm:cxn modelId="{45EC1B9B-FBB8-DD44-A580-E3B9C8C787D5}" type="presParOf" srcId="{F0772A97-F22F-43A3-9C35-9F336925EFD5}" destId="{BC6C3195-75E8-48B6-8443-E1DF72568CC2}" srcOrd="0" destOrd="0" presId="urn:microsoft.com/office/officeart/2018/2/layout/IconCircleList"/>
    <dgm:cxn modelId="{B536E0B8-C8B5-FE47-AA72-45EC710B68D1}" type="presParOf" srcId="{BC6C3195-75E8-48B6-8443-E1DF72568CC2}" destId="{8A9E1B2A-36F3-4223-99DB-0EC6FBC6C866}" srcOrd="0" destOrd="0" presId="urn:microsoft.com/office/officeart/2018/2/layout/IconCircleList"/>
    <dgm:cxn modelId="{A3E03387-3175-F04D-98A1-B04F523B4B91}" type="presParOf" srcId="{BC6C3195-75E8-48B6-8443-E1DF72568CC2}" destId="{F847D583-CE21-4C8C-82E2-587A2E68506E}" srcOrd="1" destOrd="0" presId="urn:microsoft.com/office/officeart/2018/2/layout/IconCircleList"/>
    <dgm:cxn modelId="{AB3A8B65-1DB2-AB4E-9F4A-42E3A1615F85}" type="presParOf" srcId="{BC6C3195-75E8-48B6-8443-E1DF72568CC2}" destId="{00EB68E2-440A-42B8-95F8-D0842419003C}" srcOrd="2" destOrd="0" presId="urn:microsoft.com/office/officeart/2018/2/layout/IconCircleList"/>
    <dgm:cxn modelId="{9A85E395-D098-8844-ACA1-569A5EC0422B}" type="presParOf" srcId="{BC6C3195-75E8-48B6-8443-E1DF72568CC2}" destId="{DA02331F-4D5E-44CC-BD16-948C34213A22}" srcOrd="3" destOrd="0" presId="urn:microsoft.com/office/officeart/2018/2/layout/IconCircleList"/>
    <dgm:cxn modelId="{4ADD8928-9CA1-3C4C-9116-1956EE3452F8}" type="presParOf" srcId="{F0772A97-F22F-43A3-9C35-9F336925EFD5}" destId="{E7AF237C-83AE-491C-89AD-315B5CDC1A84}" srcOrd="1" destOrd="0" presId="urn:microsoft.com/office/officeart/2018/2/layout/IconCircleList"/>
    <dgm:cxn modelId="{3680842F-ED0A-C846-8C76-688CC4BE4869}" type="presParOf" srcId="{F0772A97-F22F-43A3-9C35-9F336925EFD5}" destId="{110911F0-02B5-4F66-B1B9-54CE34693234}" srcOrd="2" destOrd="0" presId="urn:microsoft.com/office/officeart/2018/2/layout/IconCircleList"/>
    <dgm:cxn modelId="{EE27FE77-7A87-434F-9153-545CFDAF26A0}" type="presParOf" srcId="{110911F0-02B5-4F66-B1B9-54CE34693234}" destId="{AF84C3C7-EE68-4DA9-94BE-EB2D01D792F3}" srcOrd="0" destOrd="0" presId="urn:microsoft.com/office/officeart/2018/2/layout/IconCircleList"/>
    <dgm:cxn modelId="{F4B3B6AC-7252-1544-ACA1-D1D025ED2F22}" type="presParOf" srcId="{110911F0-02B5-4F66-B1B9-54CE34693234}" destId="{0FBC33E6-D74F-4E6A-94A8-AE59B31FCD20}" srcOrd="1" destOrd="0" presId="urn:microsoft.com/office/officeart/2018/2/layout/IconCircleList"/>
    <dgm:cxn modelId="{5459DB35-3856-594B-B3DB-054AEFB2063B}" type="presParOf" srcId="{110911F0-02B5-4F66-B1B9-54CE34693234}" destId="{77A455F9-70F2-40D1-94AC-016E14CDA743}" srcOrd="2" destOrd="0" presId="urn:microsoft.com/office/officeart/2018/2/layout/IconCircleList"/>
    <dgm:cxn modelId="{C0D94FEA-C28C-2246-9DE5-3EFCC8B4794C}" type="presParOf" srcId="{110911F0-02B5-4F66-B1B9-54CE34693234}" destId="{19BEED0E-4B0E-4199-81A2-5A7AB088E1F4}"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C2E360B-B0B1-4371-9F81-072924DC33F6}" type="doc">
      <dgm:prSet loTypeId="urn:microsoft.com/office/officeart/2016/7/layout/BasicLinearProcessNumbered" loCatId="process" qsTypeId="urn:microsoft.com/office/officeart/2005/8/quickstyle/simple1" qsCatId="simple" csTypeId="urn:microsoft.com/office/officeart/2005/8/colors/colorful1" csCatId="colorful"/>
      <dgm:spPr/>
      <dgm:t>
        <a:bodyPr/>
        <a:lstStyle/>
        <a:p>
          <a:endParaRPr lang="en-US"/>
        </a:p>
      </dgm:t>
    </dgm:pt>
    <dgm:pt modelId="{E38A3CD5-74D5-4AB2-99A4-F98393E5DB76}">
      <dgm:prSet/>
      <dgm:spPr/>
      <dgm:t>
        <a:bodyPr/>
        <a:lstStyle/>
        <a:p>
          <a:r>
            <a:rPr lang="en-US"/>
            <a:t>New York Datasets has a total of 5 boroughs and 306 neighborhoods </a:t>
          </a:r>
        </a:p>
      </dgm:t>
    </dgm:pt>
    <dgm:pt modelId="{F683F7B1-50E9-4592-8494-A9D8B6475BE6}" type="parTrans" cxnId="{719CB91B-99EB-49AB-B729-23504268682B}">
      <dgm:prSet/>
      <dgm:spPr/>
      <dgm:t>
        <a:bodyPr/>
        <a:lstStyle/>
        <a:p>
          <a:endParaRPr lang="en-US"/>
        </a:p>
      </dgm:t>
    </dgm:pt>
    <dgm:pt modelId="{E4A8FE12-3E53-46E1-A6C6-3A23AC714C49}" type="sibTrans" cxnId="{719CB91B-99EB-49AB-B729-23504268682B}">
      <dgm:prSet phldrT="1" phldr="0"/>
      <dgm:spPr/>
      <dgm:t>
        <a:bodyPr/>
        <a:lstStyle/>
        <a:p>
          <a:r>
            <a:rPr lang="en-US"/>
            <a:t>1</a:t>
          </a:r>
        </a:p>
      </dgm:t>
    </dgm:pt>
    <dgm:pt modelId="{1709770D-2CE6-4B1D-9D08-8828A0372B0F}">
      <dgm:prSet/>
      <dgm:spPr/>
      <dgm:t>
        <a:bodyPr/>
        <a:lstStyle/>
        <a:p>
          <a:r>
            <a:rPr lang="en-US"/>
            <a:t>Foursquare API that will be leveraged to provision venues information for each neighborhood </a:t>
          </a:r>
        </a:p>
      </dgm:t>
    </dgm:pt>
    <dgm:pt modelId="{F62C0771-AF02-4123-B9A4-BF8150AE1514}" type="parTrans" cxnId="{BED4FF4F-1F54-4B60-A907-03AD4DA0CF89}">
      <dgm:prSet/>
      <dgm:spPr/>
      <dgm:t>
        <a:bodyPr/>
        <a:lstStyle/>
        <a:p>
          <a:endParaRPr lang="en-US"/>
        </a:p>
      </dgm:t>
    </dgm:pt>
    <dgm:pt modelId="{3FDA58B7-A021-43A4-97B9-36A6B1A74EC5}" type="sibTrans" cxnId="{BED4FF4F-1F54-4B60-A907-03AD4DA0CF89}">
      <dgm:prSet phldrT="2" phldr="0"/>
      <dgm:spPr/>
      <dgm:t>
        <a:bodyPr/>
        <a:lstStyle/>
        <a:p>
          <a:r>
            <a:rPr lang="en-US"/>
            <a:t>2</a:t>
          </a:r>
        </a:p>
      </dgm:t>
    </dgm:pt>
    <dgm:pt modelId="{BE59283E-2983-CE4D-84BA-FBB233319E46}" type="pres">
      <dgm:prSet presAssocID="{7C2E360B-B0B1-4371-9F81-072924DC33F6}" presName="Name0" presStyleCnt="0">
        <dgm:presLayoutVars>
          <dgm:animLvl val="lvl"/>
          <dgm:resizeHandles val="exact"/>
        </dgm:presLayoutVars>
      </dgm:prSet>
      <dgm:spPr/>
    </dgm:pt>
    <dgm:pt modelId="{846BB2D9-A0F1-B448-B3DF-3A758C0C89DE}" type="pres">
      <dgm:prSet presAssocID="{E38A3CD5-74D5-4AB2-99A4-F98393E5DB76}" presName="compositeNode" presStyleCnt="0">
        <dgm:presLayoutVars>
          <dgm:bulletEnabled val="1"/>
        </dgm:presLayoutVars>
      </dgm:prSet>
      <dgm:spPr/>
    </dgm:pt>
    <dgm:pt modelId="{C159103E-B112-1240-A857-0B6C203D2825}" type="pres">
      <dgm:prSet presAssocID="{E38A3CD5-74D5-4AB2-99A4-F98393E5DB76}" presName="bgRect" presStyleLbl="bgAccFollowNode1" presStyleIdx="0" presStyleCnt="2"/>
      <dgm:spPr/>
    </dgm:pt>
    <dgm:pt modelId="{CC949629-943B-DB49-9BCD-CD4C9BC95D60}" type="pres">
      <dgm:prSet presAssocID="{E4A8FE12-3E53-46E1-A6C6-3A23AC714C49}" presName="sibTransNodeCircle" presStyleLbl="alignNode1" presStyleIdx="0" presStyleCnt="4">
        <dgm:presLayoutVars>
          <dgm:chMax val="0"/>
          <dgm:bulletEnabled/>
        </dgm:presLayoutVars>
      </dgm:prSet>
      <dgm:spPr/>
    </dgm:pt>
    <dgm:pt modelId="{86233ECD-A70E-4C4B-AFC8-1E2E84DBA012}" type="pres">
      <dgm:prSet presAssocID="{E38A3CD5-74D5-4AB2-99A4-F98393E5DB76}" presName="bottomLine" presStyleLbl="alignNode1" presStyleIdx="1" presStyleCnt="4">
        <dgm:presLayoutVars/>
      </dgm:prSet>
      <dgm:spPr/>
    </dgm:pt>
    <dgm:pt modelId="{02754B10-7EAE-A847-9B0E-74495B6CC9B0}" type="pres">
      <dgm:prSet presAssocID="{E38A3CD5-74D5-4AB2-99A4-F98393E5DB76}" presName="nodeText" presStyleLbl="bgAccFollowNode1" presStyleIdx="0" presStyleCnt="2">
        <dgm:presLayoutVars>
          <dgm:bulletEnabled val="1"/>
        </dgm:presLayoutVars>
      </dgm:prSet>
      <dgm:spPr/>
    </dgm:pt>
    <dgm:pt modelId="{0177CFFC-E9E2-6A43-A1A5-B75A373CBDEE}" type="pres">
      <dgm:prSet presAssocID="{E4A8FE12-3E53-46E1-A6C6-3A23AC714C49}" presName="sibTrans" presStyleCnt="0"/>
      <dgm:spPr/>
    </dgm:pt>
    <dgm:pt modelId="{8DB7F75D-58F7-3D40-B976-CEE858AC9FCD}" type="pres">
      <dgm:prSet presAssocID="{1709770D-2CE6-4B1D-9D08-8828A0372B0F}" presName="compositeNode" presStyleCnt="0">
        <dgm:presLayoutVars>
          <dgm:bulletEnabled val="1"/>
        </dgm:presLayoutVars>
      </dgm:prSet>
      <dgm:spPr/>
    </dgm:pt>
    <dgm:pt modelId="{A5F81058-D02E-7D44-B05A-6E6CE9D1106C}" type="pres">
      <dgm:prSet presAssocID="{1709770D-2CE6-4B1D-9D08-8828A0372B0F}" presName="bgRect" presStyleLbl="bgAccFollowNode1" presStyleIdx="1" presStyleCnt="2"/>
      <dgm:spPr/>
    </dgm:pt>
    <dgm:pt modelId="{8FC73271-4AD2-1F41-BDCC-02EBA558D986}" type="pres">
      <dgm:prSet presAssocID="{3FDA58B7-A021-43A4-97B9-36A6B1A74EC5}" presName="sibTransNodeCircle" presStyleLbl="alignNode1" presStyleIdx="2" presStyleCnt="4">
        <dgm:presLayoutVars>
          <dgm:chMax val="0"/>
          <dgm:bulletEnabled/>
        </dgm:presLayoutVars>
      </dgm:prSet>
      <dgm:spPr/>
    </dgm:pt>
    <dgm:pt modelId="{9901FA7A-E4FE-EB4C-945C-825B10D271C0}" type="pres">
      <dgm:prSet presAssocID="{1709770D-2CE6-4B1D-9D08-8828A0372B0F}" presName="bottomLine" presStyleLbl="alignNode1" presStyleIdx="3" presStyleCnt="4">
        <dgm:presLayoutVars/>
      </dgm:prSet>
      <dgm:spPr/>
    </dgm:pt>
    <dgm:pt modelId="{4652143E-E2F5-3344-A79C-8DCAB647A098}" type="pres">
      <dgm:prSet presAssocID="{1709770D-2CE6-4B1D-9D08-8828A0372B0F}" presName="nodeText" presStyleLbl="bgAccFollowNode1" presStyleIdx="1" presStyleCnt="2">
        <dgm:presLayoutVars>
          <dgm:bulletEnabled val="1"/>
        </dgm:presLayoutVars>
      </dgm:prSet>
      <dgm:spPr/>
    </dgm:pt>
  </dgm:ptLst>
  <dgm:cxnLst>
    <dgm:cxn modelId="{0392F115-6165-C246-8DDD-772CB1C60445}" type="presOf" srcId="{1709770D-2CE6-4B1D-9D08-8828A0372B0F}" destId="{4652143E-E2F5-3344-A79C-8DCAB647A098}" srcOrd="1" destOrd="0" presId="urn:microsoft.com/office/officeart/2016/7/layout/BasicLinearProcessNumbered"/>
    <dgm:cxn modelId="{719CB91B-99EB-49AB-B729-23504268682B}" srcId="{7C2E360B-B0B1-4371-9F81-072924DC33F6}" destId="{E38A3CD5-74D5-4AB2-99A4-F98393E5DB76}" srcOrd="0" destOrd="0" parTransId="{F683F7B1-50E9-4592-8494-A9D8B6475BE6}" sibTransId="{E4A8FE12-3E53-46E1-A6C6-3A23AC714C49}"/>
    <dgm:cxn modelId="{BED4FF4F-1F54-4B60-A907-03AD4DA0CF89}" srcId="{7C2E360B-B0B1-4371-9F81-072924DC33F6}" destId="{1709770D-2CE6-4B1D-9D08-8828A0372B0F}" srcOrd="1" destOrd="0" parTransId="{F62C0771-AF02-4123-B9A4-BF8150AE1514}" sibTransId="{3FDA58B7-A021-43A4-97B9-36A6B1A74EC5}"/>
    <dgm:cxn modelId="{286D3468-0D1B-5A45-98CC-8519B4FBA844}" type="presOf" srcId="{E38A3CD5-74D5-4AB2-99A4-F98393E5DB76}" destId="{C159103E-B112-1240-A857-0B6C203D2825}" srcOrd="0" destOrd="0" presId="urn:microsoft.com/office/officeart/2016/7/layout/BasicLinearProcessNumbered"/>
    <dgm:cxn modelId="{D11BB596-D4F6-EF4C-9E7A-F56EAC1246AF}" type="presOf" srcId="{E38A3CD5-74D5-4AB2-99A4-F98393E5DB76}" destId="{02754B10-7EAE-A847-9B0E-74495B6CC9B0}" srcOrd="1" destOrd="0" presId="urn:microsoft.com/office/officeart/2016/7/layout/BasicLinearProcessNumbered"/>
    <dgm:cxn modelId="{6D57559B-FED2-5B43-8B66-372B655D8E48}" type="presOf" srcId="{7C2E360B-B0B1-4371-9F81-072924DC33F6}" destId="{BE59283E-2983-CE4D-84BA-FBB233319E46}" srcOrd="0" destOrd="0" presId="urn:microsoft.com/office/officeart/2016/7/layout/BasicLinearProcessNumbered"/>
    <dgm:cxn modelId="{0E1426B8-2D52-984C-AEDA-947A784EFE97}" type="presOf" srcId="{3FDA58B7-A021-43A4-97B9-36A6B1A74EC5}" destId="{8FC73271-4AD2-1F41-BDCC-02EBA558D986}" srcOrd="0" destOrd="0" presId="urn:microsoft.com/office/officeart/2016/7/layout/BasicLinearProcessNumbered"/>
    <dgm:cxn modelId="{C59CA3BD-1CD4-F242-93FC-A0CE5D86378B}" type="presOf" srcId="{E4A8FE12-3E53-46E1-A6C6-3A23AC714C49}" destId="{CC949629-943B-DB49-9BCD-CD4C9BC95D60}" srcOrd="0" destOrd="0" presId="urn:microsoft.com/office/officeart/2016/7/layout/BasicLinearProcessNumbered"/>
    <dgm:cxn modelId="{DD373AEA-1D22-3345-B472-AC8FC035622A}" type="presOf" srcId="{1709770D-2CE6-4B1D-9D08-8828A0372B0F}" destId="{A5F81058-D02E-7D44-B05A-6E6CE9D1106C}" srcOrd="0" destOrd="0" presId="urn:microsoft.com/office/officeart/2016/7/layout/BasicLinearProcessNumbered"/>
    <dgm:cxn modelId="{27D6B76A-DC8B-9745-B219-3FDF2F3D0A21}" type="presParOf" srcId="{BE59283E-2983-CE4D-84BA-FBB233319E46}" destId="{846BB2D9-A0F1-B448-B3DF-3A758C0C89DE}" srcOrd="0" destOrd="0" presId="urn:microsoft.com/office/officeart/2016/7/layout/BasicLinearProcessNumbered"/>
    <dgm:cxn modelId="{4702B8C7-0F19-E048-8020-AF03AB1BD0D9}" type="presParOf" srcId="{846BB2D9-A0F1-B448-B3DF-3A758C0C89DE}" destId="{C159103E-B112-1240-A857-0B6C203D2825}" srcOrd="0" destOrd="0" presId="urn:microsoft.com/office/officeart/2016/7/layout/BasicLinearProcessNumbered"/>
    <dgm:cxn modelId="{EEFA960F-570E-1043-AC5E-4ABF39D18B01}" type="presParOf" srcId="{846BB2D9-A0F1-B448-B3DF-3A758C0C89DE}" destId="{CC949629-943B-DB49-9BCD-CD4C9BC95D60}" srcOrd="1" destOrd="0" presId="urn:microsoft.com/office/officeart/2016/7/layout/BasicLinearProcessNumbered"/>
    <dgm:cxn modelId="{16F94290-4DE9-1C4D-8252-3C795DBB569B}" type="presParOf" srcId="{846BB2D9-A0F1-B448-B3DF-3A758C0C89DE}" destId="{86233ECD-A70E-4C4B-AFC8-1E2E84DBA012}" srcOrd="2" destOrd="0" presId="urn:microsoft.com/office/officeart/2016/7/layout/BasicLinearProcessNumbered"/>
    <dgm:cxn modelId="{79D5BA81-7DA1-964B-891F-933227AA98FC}" type="presParOf" srcId="{846BB2D9-A0F1-B448-B3DF-3A758C0C89DE}" destId="{02754B10-7EAE-A847-9B0E-74495B6CC9B0}" srcOrd="3" destOrd="0" presId="urn:microsoft.com/office/officeart/2016/7/layout/BasicLinearProcessNumbered"/>
    <dgm:cxn modelId="{16EC1B9A-2D17-B544-80A3-AF518A83A38E}" type="presParOf" srcId="{BE59283E-2983-CE4D-84BA-FBB233319E46}" destId="{0177CFFC-E9E2-6A43-A1A5-B75A373CBDEE}" srcOrd="1" destOrd="0" presId="urn:microsoft.com/office/officeart/2016/7/layout/BasicLinearProcessNumbered"/>
    <dgm:cxn modelId="{9D8D56C4-E2EB-4344-B5BF-0E8CF8421074}" type="presParOf" srcId="{BE59283E-2983-CE4D-84BA-FBB233319E46}" destId="{8DB7F75D-58F7-3D40-B976-CEE858AC9FCD}" srcOrd="2" destOrd="0" presId="urn:microsoft.com/office/officeart/2016/7/layout/BasicLinearProcessNumbered"/>
    <dgm:cxn modelId="{53DACBC7-F959-454F-A31B-977304FE68AE}" type="presParOf" srcId="{8DB7F75D-58F7-3D40-B976-CEE858AC9FCD}" destId="{A5F81058-D02E-7D44-B05A-6E6CE9D1106C}" srcOrd="0" destOrd="0" presId="urn:microsoft.com/office/officeart/2016/7/layout/BasicLinearProcessNumbered"/>
    <dgm:cxn modelId="{BD832A73-175D-464A-AA5E-47AF03CE0695}" type="presParOf" srcId="{8DB7F75D-58F7-3D40-B976-CEE858AC9FCD}" destId="{8FC73271-4AD2-1F41-BDCC-02EBA558D986}" srcOrd="1" destOrd="0" presId="urn:microsoft.com/office/officeart/2016/7/layout/BasicLinearProcessNumbered"/>
    <dgm:cxn modelId="{D37AA2EE-DD22-8A41-94EF-1E2B482C6303}" type="presParOf" srcId="{8DB7F75D-58F7-3D40-B976-CEE858AC9FCD}" destId="{9901FA7A-E4FE-EB4C-945C-825B10D271C0}" srcOrd="2" destOrd="0" presId="urn:microsoft.com/office/officeart/2016/7/layout/BasicLinearProcessNumbered"/>
    <dgm:cxn modelId="{4A7C4700-DDCF-E54A-8644-B03386DCE319}" type="presParOf" srcId="{8DB7F75D-58F7-3D40-B976-CEE858AC9FCD}" destId="{4652143E-E2F5-3344-A79C-8DCAB647A098}"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7C62D09-0C7A-451E-B9D0-F015E35D52F0}"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827262E1-0B8D-45A0-86B4-F3693C56B8E2}">
      <dgm:prSet/>
      <dgm:spPr/>
      <dgm:t>
        <a:bodyPr/>
        <a:lstStyle/>
        <a:p>
          <a:r>
            <a:rPr lang="en-US"/>
            <a:t>Convert New York datasets into tabular form and then select the datasets only Manhattan city and visualize to ensure the data is selected correctly </a:t>
          </a:r>
        </a:p>
      </dgm:t>
    </dgm:pt>
    <dgm:pt modelId="{CEB462CC-2538-4BAB-9575-85634D1FF9B7}" type="parTrans" cxnId="{FFEB7098-ACC0-4938-BAAF-5682563B650D}">
      <dgm:prSet/>
      <dgm:spPr/>
      <dgm:t>
        <a:bodyPr/>
        <a:lstStyle/>
        <a:p>
          <a:endParaRPr lang="en-US"/>
        </a:p>
      </dgm:t>
    </dgm:pt>
    <dgm:pt modelId="{B81DFBE1-F130-4681-8356-F3A3BD19D7D8}" type="sibTrans" cxnId="{FFEB7098-ACC0-4938-BAAF-5682563B650D}">
      <dgm:prSet/>
      <dgm:spPr/>
      <dgm:t>
        <a:bodyPr/>
        <a:lstStyle/>
        <a:p>
          <a:endParaRPr lang="en-US"/>
        </a:p>
      </dgm:t>
    </dgm:pt>
    <dgm:pt modelId="{BEF3C85F-9D2D-4CEB-9ED4-2D337B61B3C3}">
      <dgm:prSet/>
      <dgm:spPr/>
      <dgm:t>
        <a:bodyPr/>
        <a:lstStyle/>
        <a:p>
          <a:r>
            <a:rPr lang="en-US" dirty="0"/>
            <a:t>Use the Foursquare API to get Thai Restaurant in Manhattan city </a:t>
          </a:r>
        </a:p>
      </dgm:t>
    </dgm:pt>
    <dgm:pt modelId="{968EB622-9709-4BD8-834A-049E331C6069}" type="parTrans" cxnId="{1171B561-A85B-4E6D-8C4C-75AC16B7809E}">
      <dgm:prSet/>
      <dgm:spPr/>
      <dgm:t>
        <a:bodyPr/>
        <a:lstStyle/>
        <a:p>
          <a:endParaRPr lang="en-US"/>
        </a:p>
      </dgm:t>
    </dgm:pt>
    <dgm:pt modelId="{3C1F5C8E-37AC-4AAB-BCEA-D2C29A58ACDA}" type="sibTrans" cxnId="{1171B561-A85B-4E6D-8C4C-75AC16B7809E}">
      <dgm:prSet/>
      <dgm:spPr/>
      <dgm:t>
        <a:bodyPr/>
        <a:lstStyle/>
        <a:p>
          <a:endParaRPr lang="en-US"/>
        </a:p>
      </dgm:t>
    </dgm:pt>
    <dgm:pt modelId="{EC2F7DA5-FDFC-48C5-B696-5E6D893BF324}" type="pres">
      <dgm:prSet presAssocID="{A7C62D09-0C7A-451E-B9D0-F015E35D52F0}" presName="root" presStyleCnt="0">
        <dgm:presLayoutVars>
          <dgm:dir/>
          <dgm:resizeHandles val="exact"/>
        </dgm:presLayoutVars>
      </dgm:prSet>
      <dgm:spPr/>
    </dgm:pt>
    <dgm:pt modelId="{F638A358-9670-4160-9AFA-5411478F5394}" type="pres">
      <dgm:prSet presAssocID="{827262E1-0B8D-45A0-86B4-F3693C56B8E2}" presName="compNode" presStyleCnt="0"/>
      <dgm:spPr/>
    </dgm:pt>
    <dgm:pt modelId="{502D60EF-279D-4BD6-8E6E-D761EA7851AC}" type="pres">
      <dgm:prSet presAssocID="{827262E1-0B8D-45A0-86B4-F3693C56B8E2}" presName="bgRect" presStyleLbl="bgShp" presStyleIdx="0" presStyleCnt="2"/>
      <dgm:spPr/>
    </dgm:pt>
    <dgm:pt modelId="{556FD749-99FB-41C2-B9E8-98A7E457607A}" type="pres">
      <dgm:prSet presAssocID="{827262E1-0B8D-45A0-86B4-F3693C56B8E2}"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ilter"/>
        </a:ext>
      </dgm:extLst>
    </dgm:pt>
    <dgm:pt modelId="{207CEAA7-3158-44A8-9995-35A4046C5293}" type="pres">
      <dgm:prSet presAssocID="{827262E1-0B8D-45A0-86B4-F3693C56B8E2}" presName="spaceRect" presStyleCnt="0"/>
      <dgm:spPr/>
    </dgm:pt>
    <dgm:pt modelId="{191D99E0-8FF3-404D-92B1-DC8AE801F779}" type="pres">
      <dgm:prSet presAssocID="{827262E1-0B8D-45A0-86B4-F3693C56B8E2}" presName="parTx" presStyleLbl="revTx" presStyleIdx="0" presStyleCnt="2">
        <dgm:presLayoutVars>
          <dgm:chMax val="0"/>
          <dgm:chPref val="0"/>
        </dgm:presLayoutVars>
      </dgm:prSet>
      <dgm:spPr/>
    </dgm:pt>
    <dgm:pt modelId="{183E5CB5-4F75-4C45-9C65-FF05D8B3BF4C}" type="pres">
      <dgm:prSet presAssocID="{B81DFBE1-F130-4681-8356-F3A3BD19D7D8}" presName="sibTrans" presStyleCnt="0"/>
      <dgm:spPr/>
    </dgm:pt>
    <dgm:pt modelId="{5B250E07-D524-4837-8419-0AD158A3DB1F}" type="pres">
      <dgm:prSet presAssocID="{BEF3C85F-9D2D-4CEB-9ED4-2D337B61B3C3}" presName="compNode" presStyleCnt="0"/>
      <dgm:spPr/>
    </dgm:pt>
    <dgm:pt modelId="{45915836-9FA7-4429-BCF5-CAA6C234659C}" type="pres">
      <dgm:prSet presAssocID="{BEF3C85F-9D2D-4CEB-9ED4-2D337B61B3C3}" presName="bgRect" presStyleLbl="bgShp" presStyleIdx="1" presStyleCnt="2"/>
      <dgm:spPr/>
    </dgm:pt>
    <dgm:pt modelId="{93876C9F-0C1B-4D21-AE84-995F6C8DDFE1}" type="pres">
      <dgm:prSet presAssocID="{BEF3C85F-9D2D-4CEB-9ED4-2D337B61B3C3}"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aco"/>
        </a:ext>
      </dgm:extLst>
    </dgm:pt>
    <dgm:pt modelId="{9CD34691-55E7-4C92-BD3C-5D7DB6D1E267}" type="pres">
      <dgm:prSet presAssocID="{BEF3C85F-9D2D-4CEB-9ED4-2D337B61B3C3}" presName="spaceRect" presStyleCnt="0"/>
      <dgm:spPr/>
    </dgm:pt>
    <dgm:pt modelId="{17B78C4B-EE49-4358-A3A0-7C6C97149654}" type="pres">
      <dgm:prSet presAssocID="{BEF3C85F-9D2D-4CEB-9ED4-2D337B61B3C3}" presName="parTx" presStyleLbl="revTx" presStyleIdx="1" presStyleCnt="2">
        <dgm:presLayoutVars>
          <dgm:chMax val="0"/>
          <dgm:chPref val="0"/>
        </dgm:presLayoutVars>
      </dgm:prSet>
      <dgm:spPr/>
    </dgm:pt>
  </dgm:ptLst>
  <dgm:cxnLst>
    <dgm:cxn modelId="{1171B561-A85B-4E6D-8C4C-75AC16B7809E}" srcId="{A7C62D09-0C7A-451E-B9D0-F015E35D52F0}" destId="{BEF3C85F-9D2D-4CEB-9ED4-2D337B61B3C3}" srcOrd="1" destOrd="0" parTransId="{968EB622-9709-4BD8-834A-049E331C6069}" sibTransId="{3C1F5C8E-37AC-4AAB-BCEA-D2C29A58ACDA}"/>
    <dgm:cxn modelId="{069A9785-FAF2-4871-B31A-43E4EFA18D20}" type="presOf" srcId="{827262E1-0B8D-45A0-86B4-F3693C56B8E2}" destId="{191D99E0-8FF3-404D-92B1-DC8AE801F779}" srcOrd="0" destOrd="0" presId="urn:microsoft.com/office/officeart/2018/2/layout/IconVerticalSolidList"/>
    <dgm:cxn modelId="{FFEB7098-ACC0-4938-BAAF-5682563B650D}" srcId="{A7C62D09-0C7A-451E-B9D0-F015E35D52F0}" destId="{827262E1-0B8D-45A0-86B4-F3693C56B8E2}" srcOrd="0" destOrd="0" parTransId="{CEB462CC-2538-4BAB-9575-85634D1FF9B7}" sibTransId="{B81DFBE1-F130-4681-8356-F3A3BD19D7D8}"/>
    <dgm:cxn modelId="{BC5AACB8-235F-446E-9A79-A34687F6A4E2}" type="presOf" srcId="{BEF3C85F-9D2D-4CEB-9ED4-2D337B61B3C3}" destId="{17B78C4B-EE49-4358-A3A0-7C6C97149654}" srcOrd="0" destOrd="0" presId="urn:microsoft.com/office/officeart/2018/2/layout/IconVerticalSolidList"/>
    <dgm:cxn modelId="{B702FEF5-5B21-4BBD-BA53-1A0CE829D352}" type="presOf" srcId="{A7C62D09-0C7A-451E-B9D0-F015E35D52F0}" destId="{EC2F7DA5-FDFC-48C5-B696-5E6D893BF324}" srcOrd="0" destOrd="0" presId="urn:microsoft.com/office/officeart/2018/2/layout/IconVerticalSolidList"/>
    <dgm:cxn modelId="{053C451E-1B29-4A9B-B144-41B780007D69}" type="presParOf" srcId="{EC2F7DA5-FDFC-48C5-B696-5E6D893BF324}" destId="{F638A358-9670-4160-9AFA-5411478F5394}" srcOrd="0" destOrd="0" presId="urn:microsoft.com/office/officeart/2018/2/layout/IconVerticalSolidList"/>
    <dgm:cxn modelId="{9C5A4B30-97D2-4566-9A11-4AF402400D71}" type="presParOf" srcId="{F638A358-9670-4160-9AFA-5411478F5394}" destId="{502D60EF-279D-4BD6-8E6E-D761EA7851AC}" srcOrd="0" destOrd="0" presId="urn:microsoft.com/office/officeart/2018/2/layout/IconVerticalSolidList"/>
    <dgm:cxn modelId="{03FE885F-C3F7-4F1F-9DF0-49AC232A8BFA}" type="presParOf" srcId="{F638A358-9670-4160-9AFA-5411478F5394}" destId="{556FD749-99FB-41C2-B9E8-98A7E457607A}" srcOrd="1" destOrd="0" presId="urn:microsoft.com/office/officeart/2018/2/layout/IconVerticalSolidList"/>
    <dgm:cxn modelId="{20AA06BC-45DB-4238-84BC-9DD4D897EBE7}" type="presParOf" srcId="{F638A358-9670-4160-9AFA-5411478F5394}" destId="{207CEAA7-3158-44A8-9995-35A4046C5293}" srcOrd="2" destOrd="0" presId="urn:microsoft.com/office/officeart/2018/2/layout/IconVerticalSolidList"/>
    <dgm:cxn modelId="{2ADE518C-E218-4186-B919-62A57CA72366}" type="presParOf" srcId="{F638A358-9670-4160-9AFA-5411478F5394}" destId="{191D99E0-8FF3-404D-92B1-DC8AE801F779}" srcOrd="3" destOrd="0" presId="urn:microsoft.com/office/officeart/2018/2/layout/IconVerticalSolidList"/>
    <dgm:cxn modelId="{32413E57-636F-452E-BB2F-10198703887C}" type="presParOf" srcId="{EC2F7DA5-FDFC-48C5-B696-5E6D893BF324}" destId="{183E5CB5-4F75-4C45-9C65-FF05D8B3BF4C}" srcOrd="1" destOrd="0" presId="urn:microsoft.com/office/officeart/2018/2/layout/IconVerticalSolidList"/>
    <dgm:cxn modelId="{4388E351-C576-4C49-A6A3-5FD60E18ECC9}" type="presParOf" srcId="{EC2F7DA5-FDFC-48C5-B696-5E6D893BF324}" destId="{5B250E07-D524-4837-8419-0AD158A3DB1F}" srcOrd="2" destOrd="0" presId="urn:microsoft.com/office/officeart/2018/2/layout/IconVerticalSolidList"/>
    <dgm:cxn modelId="{9302F0D5-828E-4A0D-B759-92730DC567DF}" type="presParOf" srcId="{5B250E07-D524-4837-8419-0AD158A3DB1F}" destId="{45915836-9FA7-4429-BCF5-CAA6C234659C}" srcOrd="0" destOrd="0" presId="urn:microsoft.com/office/officeart/2018/2/layout/IconVerticalSolidList"/>
    <dgm:cxn modelId="{7FD321AB-A12C-41EC-B755-DA142FA1567B}" type="presParOf" srcId="{5B250E07-D524-4837-8419-0AD158A3DB1F}" destId="{93876C9F-0C1B-4D21-AE84-995F6C8DDFE1}" srcOrd="1" destOrd="0" presId="urn:microsoft.com/office/officeart/2018/2/layout/IconVerticalSolidList"/>
    <dgm:cxn modelId="{B4DA4188-F741-467F-A001-6EB83218988A}" type="presParOf" srcId="{5B250E07-D524-4837-8419-0AD158A3DB1F}" destId="{9CD34691-55E7-4C92-BD3C-5D7DB6D1E267}" srcOrd="2" destOrd="0" presId="urn:microsoft.com/office/officeart/2018/2/layout/IconVerticalSolidList"/>
    <dgm:cxn modelId="{5EA761FF-822D-4A68-B7CA-52FF0DC21FDD}" type="presParOf" srcId="{5B250E07-D524-4837-8419-0AD158A3DB1F}" destId="{17B78C4B-EE49-4358-A3A0-7C6C97149654}"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FB173D3-8838-4D0D-9497-3D347F50FC21}" type="doc">
      <dgm:prSet loTypeId="urn:microsoft.com/office/officeart/2018/2/layout/IconLabelList" loCatId="icon" qsTypeId="urn:microsoft.com/office/officeart/2005/8/quickstyle/simple1" qsCatId="simple" csTypeId="urn:microsoft.com/office/officeart/2018/5/colors/Iconchunking_neutralbg_colorful5" csCatId="colorful" phldr="1"/>
      <dgm:spPr/>
      <dgm:t>
        <a:bodyPr/>
        <a:lstStyle/>
        <a:p>
          <a:endParaRPr lang="en-US"/>
        </a:p>
      </dgm:t>
    </dgm:pt>
    <dgm:pt modelId="{F93EAA76-FA8A-4160-AEB0-7B2B380D4AC9}">
      <dgm:prSet/>
      <dgm:spPr/>
      <dgm:t>
        <a:bodyPr/>
        <a:lstStyle/>
        <a:p>
          <a:r>
            <a:rPr lang="en-US"/>
            <a:t>This analysis perform on limited data. This may be correct or maybe not but if massive of data is available there will be better result</a:t>
          </a:r>
        </a:p>
      </dgm:t>
    </dgm:pt>
    <dgm:pt modelId="{BA659FDA-BB1D-44E8-84D7-39BBD5224CE9}" type="parTrans" cxnId="{8AC32952-0167-402B-9737-FC0DCDDAA060}">
      <dgm:prSet/>
      <dgm:spPr/>
      <dgm:t>
        <a:bodyPr/>
        <a:lstStyle/>
        <a:p>
          <a:endParaRPr lang="en-US"/>
        </a:p>
      </dgm:t>
    </dgm:pt>
    <dgm:pt modelId="{D627FAB4-9E53-4A1F-8D66-3AB771618F42}" type="sibTrans" cxnId="{8AC32952-0167-402B-9737-FC0DCDDAA060}">
      <dgm:prSet/>
      <dgm:spPr/>
      <dgm:t>
        <a:bodyPr/>
        <a:lstStyle/>
        <a:p>
          <a:endParaRPr lang="en-US"/>
        </a:p>
      </dgm:t>
    </dgm:pt>
    <dgm:pt modelId="{1E4299CB-88D6-42F8-8BF1-0D22F7511ADC}">
      <dgm:prSet/>
      <dgm:spPr/>
      <dgm:t>
        <a:bodyPr/>
        <a:lstStyle/>
        <a:p>
          <a:r>
            <a:rPr lang="en-US"/>
            <a:t>There is scope to explore restaurant in Manhattan only</a:t>
          </a:r>
        </a:p>
      </dgm:t>
    </dgm:pt>
    <dgm:pt modelId="{F120257C-E64C-44F0-A617-8667A18894CC}" type="parTrans" cxnId="{FC638CAA-2BAF-415C-BED0-30B7BC52220E}">
      <dgm:prSet/>
      <dgm:spPr/>
      <dgm:t>
        <a:bodyPr/>
        <a:lstStyle/>
        <a:p>
          <a:endParaRPr lang="en-US"/>
        </a:p>
      </dgm:t>
    </dgm:pt>
    <dgm:pt modelId="{F9F6D42F-F2FE-42D2-9E06-E5DFE413F044}" type="sibTrans" cxnId="{FC638CAA-2BAF-415C-BED0-30B7BC52220E}">
      <dgm:prSet/>
      <dgm:spPr/>
      <dgm:t>
        <a:bodyPr/>
        <a:lstStyle/>
        <a:p>
          <a:endParaRPr lang="en-US"/>
        </a:p>
      </dgm:t>
    </dgm:pt>
    <dgm:pt modelId="{5F5D0543-3C5A-488A-8FA6-85A157868519}" type="pres">
      <dgm:prSet presAssocID="{CFB173D3-8838-4D0D-9497-3D347F50FC21}" presName="root" presStyleCnt="0">
        <dgm:presLayoutVars>
          <dgm:dir/>
          <dgm:resizeHandles val="exact"/>
        </dgm:presLayoutVars>
      </dgm:prSet>
      <dgm:spPr/>
    </dgm:pt>
    <dgm:pt modelId="{C52C4A33-6E81-47FA-9406-E8683B85C290}" type="pres">
      <dgm:prSet presAssocID="{F93EAA76-FA8A-4160-AEB0-7B2B380D4AC9}" presName="compNode" presStyleCnt="0"/>
      <dgm:spPr/>
    </dgm:pt>
    <dgm:pt modelId="{F40CEA1E-E162-4EBA-874F-2391D8BC8907}" type="pres">
      <dgm:prSet presAssocID="{F93EAA76-FA8A-4160-AEB0-7B2B380D4AC9}"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arning"/>
        </a:ext>
      </dgm:extLst>
    </dgm:pt>
    <dgm:pt modelId="{48C9D138-F603-4A92-8658-EFEBF201F6A2}" type="pres">
      <dgm:prSet presAssocID="{F93EAA76-FA8A-4160-AEB0-7B2B380D4AC9}" presName="spaceRect" presStyleCnt="0"/>
      <dgm:spPr/>
    </dgm:pt>
    <dgm:pt modelId="{253FFC0F-9022-4110-B6B6-41255C90A863}" type="pres">
      <dgm:prSet presAssocID="{F93EAA76-FA8A-4160-AEB0-7B2B380D4AC9}" presName="textRect" presStyleLbl="revTx" presStyleIdx="0" presStyleCnt="2">
        <dgm:presLayoutVars>
          <dgm:chMax val="1"/>
          <dgm:chPref val="1"/>
        </dgm:presLayoutVars>
      </dgm:prSet>
      <dgm:spPr/>
    </dgm:pt>
    <dgm:pt modelId="{C4353F58-0CCC-4ACF-BA20-DD7569EE9712}" type="pres">
      <dgm:prSet presAssocID="{D627FAB4-9E53-4A1F-8D66-3AB771618F42}" presName="sibTrans" presStyleCnt="0"/>
      <dgm:spPr/>
    </dgm:pt>
    <dgm:pt modelId="{1B0B5F6B-4625-4212-8FED-BB8659A79267}" type="pres">
      <dgm:prSet presAssocID="{1E4299CB-88D6-42F8-8BF1-0D22F7511ADC}" presName="compNode" presStyleCnt="0"/>
      <dgm:spPr/>
    </dgm:pt>
    <dgm:pt modelId="{73BF1F8D-85C6-49DE-845A-BB3B7873930A}" type="pres">
      <dgm:prSet presAssocID="{1E4299CB-88D6-42F8-8BF1-0D22F7511AD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aco"/>
        </a:ext>
      </dgm:extLst>
    </dgm:pt>
    <dgm:pt modelId="{08432DC2-890D-486A-BB75-987D350BF448}" type="pres">
      <dgm:prSet presAssocID="{1E4299CB-88D6-42F8-8BF1-0D22F7511ADC}" presName="spaceRect" presStyleCnt="0"/>
      <dgm:spPr/>
    </dgm:pt>
    <dgm:pt modelId="{E318BA0A-9747-463A-A579-2D3B5C35F79A}" type="pres">
      <dgm:prSet presAssocID="{1E4299CB-88D6-42F8-8BF1-0D22F7511ADC}" presName="textRect" presStyleLbl="revTx" presStyleIdx="1" presStyleCnt="2">
        <dgm:presLayoutVars>
          <dgm:chMax val="1"/>
          <dgm:chPref val="1"/>
        </dgm:presLayoutVars>
      </dgm:prSet>
      <dgm:spPr/>
    </dgm:pt>
  </dgm:ptLst>
  <dgm:cxnLst>
    <dgm:cxn modelId="{8AC32952-0167-402B-9737-FC0DCDDAA060}" srcId="{CFB173D3-8838-4D0D-9497-3D347F50FC21}" destId="{F93EAA76-FA8A-4160-AEB0-7B2B380D4AC9}" srcOrd="0" destOrd="0" parTransId="{BA659FDA-BB1D-44E8-84D7-39BBD5224CE9}" sibTransId="{D627FAB4-9E53-4A1F-8D66-3AB771618F42}"/>
    <dgm:cxn modelId="{ED9C1171-2C1A-4ABE-8EBC-A23FA317E605}" type="presOf" srcId="{F93EAA76-FA8A-4160-AEB0-7B2B380D4AC9}" destId="{253FFC0F-9022-4110-B6B6-41255C90A863}" srcOrd="0" destOrd="0" presId="urn:microsoft.com/office/officeart/2018/2/layout/IconLabelList"/>
    <dgm:cxn modelId="{FC638CAA-2BAF-415C-BED0-30B7BC52220E}" srcId="{CFB173D3-8838-4D0D-9497-3D347F50FC21}" destId="{1E4299CB-88D6-42F8-8BF1-0D22F7511ADC}" srcOrd="1" destOrd="0" parTransId="{F120257C-E64C-44F0-A617-8667A18894CC}" sibTransId="{F9F6D42F-F2FE-42D2-9E06-E5DFE413F044}"/>
    <dgm:cxn modelId="{6EF815AB-82A3-4A38-8D03-7D26F881D0B8}" type="presOf" srcId="{1E4299CB-88D6-42F8-8BF1-0D22F7511ADC}" destId="{E318BA0A-9747-463A-A579-2D3B5C35F79A}" srcOrd="0" destOrd="0" presId="urn:microsoft.com/office/officeart/2018/2/layout/IconLabelList"/>
    <dgm:cxn modelId="{E12BCDE7-FCEC-45B5-B892-E15C9FD14BB8}" type="presOf" srcId="{CFB173D3-8838-4D0D-9497-3D347F50FC21}" destId="{5F5D0543-3C5A-488A-8FA6-85A157868519}" srcOrd="0" destOrd="0" presId="urn:microsoft.com/office/officeart/2018/2/layout/IconLabelList"/>
    <dgm:cxn modelId="{70E3DB57-A427-49BD-83C3-24CB7B418FF7}" type="presParOf" srcId="{5F5D0543-3C5A-488A-8FA6-85A157868519}" destId="{C52C4A33-6E81-47FA-9406-E8683B85C290}" srcOrd="0" destOrd="0" presId="urn:microsoft.com/office/officeart/2018/2/layout/IconLabelList"/>
    <dgm:cxn modelId="{3CDDE7BA-AED8-4E53-B4B7-3EDB536A045C}" type="presParOf" srcId="{C52C4A33-6E81-47FA-9406-E8683B85C290}" destId="{F40CEA1E-E162-4EBA-874F-2391D8BC8907}" srcOrd="0" destOrd="0" presId="urn:microsoft.com/office/officeart/2018/2/layout/IconLabelList"/>
    <dgm:cxn modelId="{9F91DD66-4AEB-4B9F-8A50-707F69A85076}" type="presParOf" srcId="{C52C4A33-6E81-47FA-9406-E8683B85C290}" destId="{48C9D138-F603-4A92-8658-EFEBF201F6A2}" srcOrd="1" destOrd="0" presId="urn:microsoft.com/office/officeart/2018/2/layout/IconLabelList"/>
    <dgm:cxn modelId="{29DA26AE-D357-464E-B6CC-A8A00E7306F4}" type="presParOf" srcId="{C52C4A33-6E81-47FA-9406-E8683B85C290}" destId="{253FFC0F-9022-4110-B6B6-41255C90A863}" srcOrd="2" destOrd="0" presId="urn:microsoft.com/office/officeart/2018/2/layout/IconLabelList"/>
    <dgm:cxn modelId="{2B492F5C-2D2B-423D-8A83-6DDF69386272}" type="presParOf" srcId="{5F5D0543-3C5A-488A-8FA6-85A157868519}" destId="{C4353F58-0CCC-4ACF-BA20-DD7569EE9712}" srcOrd="1" destOrd="0" presId="urn:microsoft.com/office/officeart/2018/2/layout/IconLabelList"/>
    <dgm:cxn modelId="{86F0DD02-B47B-46F2-BBD9-502F3C27BBE3}" type="presParOf" srcId="{5F5D0543-3C5A-488A-8FA6-85A157868519}" destId="{1B0B5F6B-4625-4212-8FED-BB8659A79267}" srcOrd="2" destOrd="0" presId="urn:microsoft.com/office/officeart/2018/2/layout/IconLabelList"/>
    <dgm:cxn modelId="{2A0F6A8E-AE20-48BE-8F47-15343A0BA032}" type="presParOf" srcId="{1B0B5F6B-4625-4212-8FED-BB8659A79267}" destId="{73BF1F8D-85C6-49DE-845A-BB3B7873930A}" srcOrd="0" destOrd="0" presId="urn:microsoft.com/office/officeart/2018/2/layout/IconLabelList"/>
    <dgm:cxn modelId="{3EC4C26B-A961-40CE-B189-6B5967A4CBF7}" type="presParOf" srcId="{1B0B5F6B-4625-4212-8FED-BB8659A79267}" destId="{08432DC2-890D-486A-BB75-987D350BF448}" srcOrd="1" destOrd="0" presId="urn:microsoft.com/office/officeart/2018/2/layout/IconLabelList"/>
    <dgm:cxn modelId="{E056D965-ABDA-4ED1-A793-2EBE1BABA31B}" type="presParOf" srcId="{1B0B5F6B-4625-4212-8FED-BB8659A79267}" destId="{E318BA0A-9747-463A-A579-2D3B5C35F79A}"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9E1B2A-36F3-4223-99DB-0EC6FBC6C866}">
      <dsp:nvSpPr>
        <dsp:cNvPr id="0" name=""/>
        <dsp:cNvSpPr/>
      </dsp:nvSpPr>
      <dsp:spPr>
        <a:xfrm>
          <a:off x="210785" y="1624915"/>
          <a:ext cx="1335114" cy="1335114"/>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847D583-CE21-4C8C-82E2-587A2E68506E}">
      <dsp:nvSpPr>
        <dsp:cNvPr id="0" name=""/>
        <dsp:cNvSpPr/>
      </dsp:nvSpPr>
      <dsp:spPr>
        <a:xfrm>
          <a:off x="491159" y="1905289"/>
          <a:ext cx="774366" cy="77436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A02331F-4D5E-44CC-BD16-948C34213A22}">
      <dsp:nvSpPr>
        <dsp:cNvPr id="0" name=""/>
        <dsp:cNvSpPr/>
      </dsp:nvSpPr>
      <dsp:spPr>
        <a:xfrm>
          <a:off x="1831996" y="1624915"/>
          <a:ext cx="3147056" cy="1335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US" sz="1600" kern="1200" dirty="0"/>
            <a:t>The City of New York is famous for its excellent cuisine. It's food culture includes an array of international cuisines influenced by the city's immigrant history </a:t>
          </a:r>
        </a:p>
      </dsp:txBody>
      <dsp:txXfrm>
        <a:off x="1831996" y="1624915"/>
        <a:ext cx="3147056" cy="1335114"/>
      </dsp:txXfrm>
    </dsp:sp>
    <dsp:sp modelId="{AF84C3C7-EE68-4DA9-94BE-EB2D01D792F3}">
      <dsp:nvSpPr>
        <dsp:cNvPr id="0" name=""/>
        <dsp:cNvSpPr/>
      </dsp:nvSpPr>
      <dsp:spPr>
        <a:xfrm>
          <a:off x="5527403" y="1624915"/>
          <a:ext cx="1335114" cy="1335114"/>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FBC33E6-D74F-4E6A-94A8-AE59B31FCD20}">
      <dsp:nvSpPr>
        <dsp:cNvPr id="0" name=""/>
        <dsp:cNvSpPr/>
      </dsp:nvSpPr>
      <dsp:spPr>
        <a:xfrm>
          <a:off x="5807777" y="1905289"/>
          <a:ext cx="774366" cy="77436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9BEED0E-4B0E-4199-81A2-5A7AB088E1F4}">
      <dsp:nvSpPr>
        <dsp:cNvPr id="0" name=""/>
        <dsp:cNvSpPr/>
      </dsp:nvSpPr>
      <dsp:spPr>
        <a:xfrm>
          <a:off x="7148614" y="1624915"/>
          <a:ext cx="3147056" cy="1335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US" sz="1600" kern="1200" dirty="0"/>
            <a:t>Thai food is quite diverse and mixed with various spices, It's make Thai food so popular in the United States, but only in Major cities. Therefore, the first thing that must be done before investing is to find the best location. It's a good opportunity to start investing in restaurants in a minor cities </a:t>
          </a:r>
        </a:p>
      </dsp:txBody>
      <dsp:txXfrm>
        <a:off x="7148614" y="1624915"/>
        <a:ext cx="3147056" cy="13351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59103E-B112-1240-A857-0B6C203D2825}">
      <dsp:nvSpPr>
        <dsp:cNvPr id="0" name=""/>
        <dsp:cNvSpPr/>
      </dsp:nvSpPr>
      <dsp:spPr>
        <a:xfrm>
          <a:off x="1241" y="0"/>
          <a:ext cx="4840783" cy="2743015"/>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77406" tIns="330200" rIns="377406" bIns="330200" numCol="1" spcCol="1270" anchor="t" anchorCtr="0">
          <a:noAutofit/>
        </a:bodyPr>
        <a:lstStyle/>
        <a:p>
          <a:pPr marL="0" lvl="0" indent="0" algn="l" defTabSz="844550">
            <a:lnSpc>
              <a:spcPct val="90000"/>
            </a:lnSpc>
            <a:spcBef>
              <a:spcPct val="0"/>
            </a:spcBef>
            <a:spcAft>
              <a:spcPct val="35000"/>
            </a:spcAft>
            <a:buNone/>
          </a:pPr>
          <a:r>
            <a:rPr lang="en-US" sz="1900" kern="1200"/>
            <a:t>New York Datasets has a total of 5 boroughs and 306 neighborhoods </a:t>
          </a:r>
        </a:p>
      </dsp:txBody>
      <dsp:txXfrm>
        <a:off x="1241" y="1042345"/>
        <a:ext cx="4840783" cy="1645809"/>
      </dsp:txXfrm>
    </dsp:sp>
    <dsp:sp modelId="{CC949629-943B-DB49-9BCD-CD4C9BC95D60}">
      <dsp:nvSpPr>
        <dsp:cNvPr id="0" name=""/>
        <dsp:cNvSpPr/>
      </dsp:nvSpPr>
      <dsp:spPr>
        <a:xfrm>
          <a:off x="2010180" y="274301"/>
          <a:ext cx="822904" cy="822904"/>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157" tIns="12700" rIns="64157" bIns="12700" numCol="1" spcCol="1270" anchor="ctr" anchorCtr="0">
          <a:noAutofit/>
        </a:bodyPr>
        <a:lstStyle/>
        <a:p>
          <a:pPr marL="0" lvl="0" indent="0" algn="ctr" defTabSz="1778000">
            <a:lnSpc>
              <a:spcPct val="90000"/>
            </a:lnSpc>
            <a:spcBef>
              <a:spcPct val="0"/>
            </a:spcBef>
            <a:spcAft>
              <a:spcPct val="35000"/>
            </a:spcAft>
            <a:buNone/>
          </a:pPr>
          <a:r>
            <a:rPr lang="en-US" sz="4000" kern="1200"/>
            <a:t>1</a:t>
          </a:r>
        </a:p>
      </dsp:txBody>
      <dsp:txXfrm>
        <a:off x="2130692" y="394813"/>
        <a:ext cx="581880" cy="581880"/>
      </dsp:txXfrm>
    </dsp:sp>
    <dsp:sp modelId="{86233ECD-A70E-4C4B-AFC8-1E2E84DBA012}">
      <dsp:nvSpPr>
        <dsp:cNvPr id="0" name=""/>
        <dsp:cNvSpPr/>
      </dsp:nvSpPr>
      <dsp:spPr>
        <a:xfrm>
          <a:off x="1241" y="2742943"/>
          <a:ext cx="4840783" cy="72"/>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F81058-D02E-7D44-B05A-6E6CE9D1106C}">
      <dsp:nvSpPr>
        <dsp:cNvPr id="0" name=""/>
        <dsp:cNvSpPr/>
      </dsp:nvSpPr>
      <dsp:spPr>
        <a:xfrm>
          <a:off x="5326103" y="0"/>
          <a:ext cx="4840783" cy="2743015"/>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77406" tIns="330200" rIns="377406" bIns="330200" numCol="1" spcCol="1270" anchor="t" anchorCtr="0">
          <a:noAutofit/>
        </a:bodyPr>
        <a:lstStyle/>
        <a:p>
          <a:pPr marL="0" lvl="0" indent="0" algn="l" defTabSz="844550">
            <a:lnSpc>
              <a:spcPct val="90000"/>
            </a:lnSpc>
            <a:spcBef>
              <a:spcPct val="0"/>
            </a:spcBef>
            <a:spcAft>
              <a:spcPct val="35000"/>
            </a:spcAft>
            <a:buNone/>
          </a:pPr>
          <a:r>
            <a:rPr lang="en-US" sz="1900" kern="1200"/>
            <a:t>Foursquare API that will be leveraged to provision venues information for each neighborhood </a:t>
          </a:r>
        </a:p>
      </dsp:txBody>
      <dsp:txXfrm>
        <a:off x="5326103" y="1042345"/>
        <a:ext cx="4840783" cy="1645809"/>
      </dsp:txXfrm>
    </dsp:sp>
    <dsp:sp modelId="{8FC73271-4AD2-1F41-BDCC-02EBA558D986}">
      <dsp:nvSpPr>
        <dsp:cNvPr id="0" name=""/>
        <dsp:cNvSpPr/>
      </dsp:nvSpPr>
      <dsp:spPr>
        <a:xfrm>
          <a:off x="7335042" y="274301"/>
          <a:ext cx="822904" cy="822904"/>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157" tIns="12700" rIns="64157" bIns="12700" numCol="1" spcCol="1270" anchor="ctr" anchorCtr="0">
          <a:noAutofit/>
        </a:bodyPr>
        <a:lstStyle/>
        <a:p>
          <a:pPr marL="0" lvl="0" indent="0" algn="ctr" defTabSz="1778000">
            <a:lnSpc>
              <a:spcPct val="90000"/>
            </a:lnSpc>
            <a:spcBef>
              <a:spcPct val="0"/>
            </a:spcBef>
            <a:spcAft>
              <a:spcPct val="35000"/>
            </a:spcAft>
            <a:buNone/>
          </a:pPr>
          <a:r>
            <a:rPr lang="en-US" sz="4000" kern="1200"/>
            <a:t>2</a:t>
          </a:r>
        </a:p>
      </dsp:txBody>
      <dsp:txXfrm>
        <a:off x="7455554" y="394813"/>
        <a:ext cx="581880" cy="581880"/>
      </dsp:txXfrm>
    </dsp:sp>
    <dsp:sp modelId="{9901FA7A-E4FE-EB4C-945C-825B10D271C0}">
      <dsp:nvSpPr>
        <dsp:cNvPr id="0" name=""/>
        <dsp:cNvSpPr/>
      </dsp:nvSpPr>
      <dsp:spPr>
        <a:xfrm>
          <a:off x="5326103" y="2742943"/>
          <a:ext cx="4840783" cy="72"/>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2D60EF-279D-4BD6-8E6E-D761EA7851AC}">
      <dsp:nvSpPr>
        <dsp:cNvPr id="0" name=""/>
        <dsp:cNvSpPr/>
      </dsp:nvSpPr>
      <dsp:spPr>
        <a:xfrm>
          <a:off x="0" y="745053"/>
          <a:ext cx="10506456" cy="137548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6FD749-99FB-41C2-B9E8-98A7E457607A}">
      <dsp:nvSpPr>
        <dsp:cNvPr id="0" name=""/>
        <dsp:cNvSpPr/>
      </dsp:nvSpPr>
      <dsp:spPr>
        <a:xfrm>
          <a:off x="416083" y="1054537"/>
          <a:ext cx="756516" cy="75651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91D99E0-8FF3-404D-92B1-DC8AE801F779}">
      <dsp:nvSpPr>
        <dsp:cNvPr id="0" name=""/>
        <dsp:cNvSpPr/>
      </dsp:nvSpPr>
      <dsp:spPr>
        <a:xfrm>
          <a:off x="1588683" y="745053"/>
          <a:ext cx="8917772" cy="13754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5572" tIns="145572" rIns="145572" bIns="145572" numCol="1" spcCol="1270" anchor="ctr" anchorCtr="0">
          <a:noAutofit/>
        </a:bodyPr>
        <a:lstStyle/>
        <a:p>
          <a:pPr marL="0" lvl="0" indent="0" algn="l" defTabSz="1111250">
            <a:lnSpc>
              <a:spcPct val="90000"/>
            </a:lnSpc>
            <a:spcBef>
              <a:spcPct val="0"/>
            </a:spcBef>
            <a:spcAft>
              <a:spcPct val="35000"/>
            </a:spcAft>
            <a:buNone/>
          </a:pPr>
          <a:r>
            <a:rPr lang="en-US" sz="2500" kern="1200"/>
            <a:t>Convert New York datasets into tabular form and then select the datasets only Manhattan city and visualize to ensure the data is selected correctly </a:t>
          </a:r>
        </a:p>
      </dsp:txBody>
      <dsp:txXfrm>
        <a:off x="1588683" y="745053"/>
        <a:ext cx="8917772" cy="1375483"/>
      </dsp:txXfrm>
    </dsp:sp>
    <dsp:sp modelId="{45915836-9FA7-4429-BCF5-CAA6C234659C}">
      <dsp:nvSpPr>
        <dsp:cNvPr id="0" name=""/>
        <dsp:cNvSpPr/>
      </dsp:nvSpPr>
      <dsp:spPr>
        <a:xfrm>
          <a:off x="0" y="2464408"/>
          <a:ext cx="10506456" cy="137548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3876C9F-0C1B-4D21-AE84-995F6C8DDFE1}">
      <dsp:nvSpPr>
        <dsp:cNvPr id="0" name=""/>
        <dsp:cNvSpPr/>
      </dsp:nvSpPr>
      <dsp:spPr>
        <a:xfrm>
          <a:off x="416083" y="2773892"/>
          <a:ext cx="756516" cy="75651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7B78C4B-EE49-4358-A3A0-7C6C97149654}">
      <dsp:nvSpPr>
        <dsp:cNvPr id="0" name=""/>
        <dsp:cNvSpPr/>
      </dsp:nvSpPr>
      <dsp:spPr>
        <a:xfrm>
          <a:off x="1588683" y="2464408"/>
          <a:ext cx="8917772" cy="13754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5572" tIns="145572" rIns="145572" bIns="145572" numCol="1" spcCol="1270" anchor="ctr" anchorCtr="0">
          <a:noAutofit/>
        </a:bodyPr>
        <a:lstStyle/>
        <a:p>
          <a:pPr marL="0" lvl="0" indent="0" algn="l" defTabSz="1111250">
            <a:lnSpc>
              <a:spcPct val="90000"/>
            </a:lnSpc>
            <a:spcBef>
              <a:spcPct val="0"/>
            </a:spcBef>
            <a:spcAft>
              <a:spcPct val="35000"/>
            </a:spcAft>
            <a:buNone/>
          </a:pPr>
          <a:r>
            <a:rPr lang="en-US" sz="2500" kern="1200" dirty="0"/>
            <a:t>Use the Foursquare API to get Thai Restaurant in Manhattan city </a:t>
          </a:r>
        </a:p>
      </dsp:txBody>
      <dsp:txXfrm>
        <a:off x="1588683" y="2464408"/>
        <a:ext cx="8917772" cy="137548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0CEA1E-E162-4EBA-874F-2391D8BC8907}">
      <dsp:nvSpPr>
        <dsp:cNvPr id="0" name=""/>
        <dsp:cNvSpPr/>
      </dsp:nvSpPr>
      <dsp:spPr>
        <a:xfrm>
          <a:off x="1743228" y="72540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53FFC0F-9022-4110-B6B6-41255C90A863}">
      <dsp:nvSpPr>
        <dsp:cNvPr id="0" name=""/>
        <dsp:cNvSpPr/>
      </dsp:nvSpPr>
      <dsp:spPr>
        <a:xfrm>
          <a:off x="555228" y="3139541"/>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r>
            <a:rPr lang="en-US" sz="1600" kern="1200"/>
            <a:t>This analysis perform on limited data. This may be correct or maybe not but if massive of data is available there will be better result</a:t>
          </a:r>
        </a:p>
      </dsp:txBody>
      <dsp:txXfrm>
        <a:off x="555228" y="3139541"/>
        <a:ext cx="4320000" cy="720000"/>
      </dsp:txXfrm>
    </dsp:sp>
    <dsp:sp modelId="{73BF1F8D-85C6-49DE-845A-BB3B7873930A}">
      <dsp:nvSpPr>
        <dsp:cNvPr id="0" name=""/>
        <dsp:cNvSpPr/>
      </dsp:nvSpPr>
      <dsp:spPr>
        <a:xfrm>
          <a:off x="6819228" y="72540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318BA0A-9747-463A-A579-2D3B5C35F79A}">
      <dsp:nvSpPr>
        <dsp:cNvPr id="0" name=""/>
        <dsp:cNvSpPr/>
      </dsp:nvSpPr>
      <dsp:spPr>
        <a:xfrm>
          <a:off x="5631228" y="3139541"/>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r>
            <a:rPr lang="en-US" sz="1600" kern="1200"/>
            <a:t>There is scope to explore restaurant in Manhattan only</a:t>
          </a:r>
        </a:p>
      </dsp:txBody>
      <dsp:txXfrm>
        <a:off x="5631228" y="3139541"/>
        <a:ext cx="432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svg>
</file>

<file path=ppt/media/image30.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35F49E-94A6-E041-9FBB-A291EB0302C1}" type="datetimeFigureOut">
              <a:rPr lang="en-TH" smtClean="0"/>
              <a:t>11/2/2020 R</a:t>
            </a:fld>
            <a:endParaRPr lang="en-T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T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56BB20-5482-274F-9A79-D5F7BE119BD8}" type="slidenum">
              <a:rPr lang="en-TH" smtClean="0"/>
              <a:t>‹#›</a:t>
            </a:fld>
            <a:endParaRPr lang="en-TH"/>
          </a:p>
        </p:txBody>
      </p:sp>
    </p:spTree>
    <p:extLst>
      <p:ext uri="{BB962C8B-B14F-4D97-AF65-F5344CB8AC3E}">
        <p14:creationId xmlns:p14="http://schemas.microsoft.com/office/powerpoint/2010/main" val="42684864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H" dirty="0"/>
          </a:p>
        </p:txBody>
      </p:sp>
      <p:sp>
        <p:nvSpPr>
          <p:cNvPr id="4" name="Slide Number Placeholder 3"/>
          <p:cNvSpPr>
            <a:spLocks noGrp="1"/>
          </p:cNvSpPr>
          <p:nvPr>
            <p:ph type="sldNum" sz="quarter" idx="5"/>
          </p:nvPr>
        </p:nvSpPr>
        <p:spPr/>
        <p:txBody>
          <a:bodyPr/>
          <a:lstStyle/>
          <a:p>
            <a:fld id="{9156BB20-5482-274F-9A79-D5F7BE119BD8}" type="slidenum">
              <a:rPr lang="en-TH" smtClean="0"/>
              <a:t>17</a:t>
            </a:fld>
            <a:endParaRPr lang="en-TH"/>
          </a:p>
        </p:txBody>
      </p:sp>
    </p:spTree>
    <p:extLst>
      <p:ext uri="{BB962C8B-B14F-4D97-AF65-F5344CB8AC3E}">
        <p14:creationId xmlns:p14="http://schemas.microsoft.com/office/powerpoint/2010/main" val="3734261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3C88C519-01CB-FC4B-985B-6B7591189857}" type="datetime1">
              <a:rPr lang="en-US" smtClean="0"/>
              <a:t>2/11/20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1142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9EF8EF52-2506-724F-937D-7E50238FA22E}" type="datetime1">
              <a:rPr lang="en-US" smtClean="0"/>
              <a:t>2/11/20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27965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96851642-04AD-0644-8991-A2C864171F10}" type="datetime1">
              <a:rPr lang="en-US" smtClean="0"/>
              <a:t>2/11/20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07244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E6648DC-3466-B841-85FF-9E280DD9F50F}" type="datetime1">
              <a:rPr lang="en-US" smtClean="0"/>
              <a:t>2/11/20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7751562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3FDD1901-3F0F-9043-BB07-C3E5A5A2A390}" type="datetime1">
              <a:rPr lang="en-US" smtClean="0"/>
              <a:t>2/11/20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564812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CF50B170-A2BF-8945-BE7A-9D011C25A015}" type="datetime1">
              <a:rPr lang="en-US" smtClean="0"/>
              <a:t>2/11/20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118899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A03F3683-7081-F64A-A23C-1D9075150A3E}" type="datetime1">
              <a:rPr lang="en-US" smtClean="0"/>
              <a:t>2/11/20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044132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38E9ACE0-0174-4649-B8C7-CEDF5B637595}" type="datetime1">
              <a:rPr lang="en-US" smtClean="0"/>
              <a:t>2/11/20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79352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23DFBEC8-6FB8-F344-80F2-D422FBEFB7DC}" type="datetime1">
              <a:rPr lang="en-US" smtClean="0"/>
              <a:t>2/11/20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135673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E65FAC5-D110-6D47-9D2A-9F83E76BC520}" type="datetime1">
              <a:rPr lang="en-US" smtClean="0"/>
              <a:t>2/11/20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17165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BA722561-0D33-584C-9513-C5CDB56D33C4}" type="datetime1">
              <a:rPr lang="en-US" smtClean="0"/>
              <a:t>2/11/20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084536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D96A37-4F2B-1740-BC03-774BC936114B}" type="datetime1">
              <a:rPr lang="en-US" smtClean="0"/>
              <a:t>2/11/20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1251174798"/>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5" r:id="rId6"/>
    <p:sldLayoutId id="2147483680" r:id="rId7"/>
    <p:sldLayoutId id="2147483681" r:id="rId8"/>
    <p:sldLayoutId id="2147483682" r:id="rId9"/>
    <p:sldLayoutId id="2147483684"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3">
            <a:extLst>
              <a:ext uri="{FF2B5EF4-FFF2-40B4-BE49-F238E27FC236}">
                <a16:creationId xmlns:a16="http://schemas.microsoft.com/office/drawing/2014/main" id="{1A6FCE1D-18A9-4B47-98AC-E47F824A3501}"/>
              </a:ext>
            </a:extLst>
          </p:cNvPr>
          <p:cNvPicPr>
            <a:picLocks noChangeAspect="1"/>
          </p:cNvPicPr>
          <p:nvPr/>
        </p:nvPicPr>
        <p:blipFill rotWithShape="1">
          <a:blip r:embed="rId2"/>
          <a:srcRect l="9091" t="23391"/>
          <a:stretch/>
        </p:blipFill>
        <p:spPr>
          <a:xfrm>
            <a:off x="20" y="10"/>
            <a:ext cx="12191980" cy="6857990"/>
          </a:xfrm>
          <a:prstGeom prst="rect">
            <a:avLst/>
          </a:prstGeom>
        </p:spPr>
      </p:pic>
      <p:sp>
        <p:nvSpPr>
          <p:cNvPr id="50" name="Rectangle 49">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D20B5D-C517-674C-A754-56E714691068}"/>
              </a:ext>
            </a:extLst>
          </p:cNvPr>
          <p:cNvSpPr>
            <a:spLocks noGrp="1"/>
          </p:cNvSpPr>
          <p:nvPr>
            <p:ph type="ctrTitle"/>
          </p:nvPr>
        </p:nvSpPr>
        <p:spPr>
          <a:xfrm>
            <a:off x="404553" y="3091928"/>
            <a:ext cx="9078562" cy="2387600"/>
          </a:xfrm>
        </p:spPr>
        <p:txBody>
          <a:bodyPr>
            <a:normAutofit/>
          </a:bodyPr>
          <a:lstStyle/>
          <a:p>
            <a:r>
              <a:rPr lang="en-TH" sz="6600"/>
              <a:t>The Battle of Neighborhoods</a:t>
            </a:r>
          </a:p>
        </p:txBody>
      </p:sp>
      <p:sp>
        <p:nvSpPr>
          <p:cNvPr id="52" name="Rectangle: Rounded Corners 51">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E260A7F8-262A-894D-950C-F4E1B909CE54}"/>
              </a:ext>
            </a:extLst>
          </p:cNvPr>
          <p:cNvSpPr>
            <a:spLocks noGrp="1"/>
          </p:cNvSpPr>
          <p:nvPr>
            <p:ph type="subTitle" idx="1"/>
          </p:nvPr>
        </p:nvSpPr>
        <p:spPr>
          <a:xfrm>
            <a:off x="404553" y="5624945"/>
            <a:ext cx="9078562" cy="592975"/>
          </a:xfrm>
        </p:spPr>
        <p:txBody>
          <a:bodyPr anchor="ctr">
            <a:normAutofit/>
          </a:bodyPr>
          <a:lstStyle/>
          <a:p>
            <a:pPr>
              <a:lnSpc>
                <a:spcPct val="100000"/>
              </a:lnSpc>
            </a:pPr>
            <a:r>
              <a:rPr lang="en-TH" sz="2200"/>
              <a:t>Selecting the best location for investing Thai Restaurant in Manhattan</a:t>
            </a:r>
          </a:p>
        </p:txBody>
      </p:sp>
    </p:spTree>
    <p:extLst>
      <p:ext uri="{BB962C8B-B14F-4D97-AF65-F5344CB8AC3E}">
        <p14:creationId xmlns:p14="http://schemas.microsoft.com/office/powerpoint/2010/main" val="82177609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9">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Freeform: Shape 11">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Freeform: Shape 13">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58F5177-159F-B74B-92B9-8456EF5F6479}"/>
              </a:ext>
            </a:extLst>
          </p:cNvPr>
          <p:cNvSpPr>
            <a:spLocks noGrp="1"/>
          </p:cNvSpPr>
          <p:nvPr>
            <p:ph type="title"/>
          </p:nvPr>
        </p:nvSpPr>
        <p:spPr>
          <a:xfrm>
            <a:off x="371094" y="1161288"/>
            <a:ext cx="3438144" cy="1239012"/>
          </a:xfrm>
        </p:spPr>
        <p:txBody>
          <a:bodyPr anchor="ctr">
            <a:normAutofit/>
          </a:bodyPr>
          <a:lstStyle/>
          <a:p>
            <a:r>
              <a:rPr lang="en-TH" sz="2800"/>
              <a:t>Modeling</a:t>
            </a:r>
          </a:p>
        </p:txBody>
      </p:sp>
      <p:sp>
        <p:nvSpPr>
          <p:cNvPr id="16" name="Rectangle 15">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7BC27D4E-1FD9-3340-B341-441631B4F9BD}"/>
              </a:ext>
            </a:extLst>
          </p:cNvPr>
          <p:cNvSpPr>
            <a:spLocks noGrp="1"/>
          </p:cNvSpPr>
          <p:nvPr>
            <p:ph idx="1"/>
          </p:nvPr>
        </p:nvSpPr>
        <p:spPr>
          <a:xfrm>
            <a:off x="371094" y="2718054"/>
            <a:ext cx="3438906" cy="3207258"/>
          </a:xfrm>
        </p:spPr>
        <p:txBody>
          <a:bodyPr anchor="t">
            <a:normAutofit/>
          </a:bodyPr>
          <a:lstStyle/>
          <a:p>
            <a:r>
              <a:rPr lang="en-US" sz="1700"/>
              <a:t>Use K-means clustering algorithms to cluster neighborhood at Manhattan. The evaluation of the model using the elbow method so the optimal K is 6 ks</a:t>
            </a:r>
            <a:endParaRPr lang="en-TH" sz="1700"/>
          </a:p>
        </p:txBody>
      </p:sp>
      <p:pic>
        <p:nvPicPr>
          <p:cNvPr id="5" name="Picture 4" descr="A screenshot of a cell phone&#10;&#10;Description automatically generated">
            <a:extLst>
              <a:ext uri="{FF2B5EF4-FFF2-40B4-BE49-F238E27FC236}">
                <a16:creationId xmlns:a16="http://schemas.microsoft.com/office/drawing/2014/main" id="{72481D85-A675-4A42-8C97-35B85674BAF2}"/>
              </a:ext>
            </a:extLst>
          </p:cNvPr>
          <p:cNvPicPr/>
          <p:nvPr/>
        </p:nvPicPr>
        <p:blipFill>
          <a:blip r:embed="rId2">
            <a:extLst>
              <a:ext uri="{28A0092B-C50C-407E-A947-70E740481C1C}">
                <a14:useLocalDpi xmlns:a14="http://schemas.microsoft.com/office/drawing/2010/main" val="0"/>
              </a:ext>
            </a:extLst>
          </a:blip>
          <a:stretch>
            <a:fillRect/>
          </a:stretch>
        </p:blipFill>
        <p:spPr>
          <a:xfrm>
            <a:off x="4901184" y="1082548"/>
            <a:ext cx="6922008" cy="4793488"/>
          </a:xfrm>
          <a:prstGeom prst="rect">
            <a:avLst/>
          </a:prstGeom>
        </p:spPr>
      </p:pic>
      <p:sp>
        <p:nvSpPr>
          <p:cNvPr id="4" name="Slide Number Placeholder 3">
            <a:extLst>
              <a:ext uri="{FF2B5EF4-FFF2-40B4-BE49-F238E27FC236}">
                <a16:creationId xmlns:a16="http://schemas.microsoft.com/office/drawing/2014/main" id="{1398B0E3-36EB-B447-848F-C6D3E1643BF5}"/>
              </a:ext>
            </a:extLst>
          </p:cNvPr>
          <p:cNvSpPr>
            <a:spLocks noGrp="1"/>
          </p:cNvSpPr>
          <p:nvPr>
            <p:ph type="sldNum" sz="quarter" idx="12"/>
          </p:nvPr>
        </p:nvSpPr>
        <p:spPr>
          <a:xfrm>
            <a:off x="9695688" y="6356350"/>
            <a:ext cx="2121408" cy="365125"/>
          </a:xfrm>
        </p:spPr>
        <p:txBody>
          <a:bodyPr>
            <a:normAutofit/>
          </a:bodyPr>
          <a:lstStyle/>
          <a:p>
            <a:pPr>
              <a:spcAft>
                <a:spcPts val="600"/>
              </a:spcAft>
            </a:pPr>
            <a:fld id="{B2DC25EE-239B-4C5F-AAD1-255A7D5F1EE2}" type="slidenum">
              <a:rPr lang="en-US">
                <a:solidFill>
                  <a:schemeClr val="tx2">
                    <a:lumMod val="50000"/>
                    <a:lumOff val="50000"/>
                  </a:schemeClr>
                </a:solidFill>
              </a:rPr>
              <a:pPr>
                <a:spcAft>
                  <a:spcPts val="600"/>
                </a:spcAft>
              </a:pPr>
              <a:t>10</a:t>
            </a:fld>
            <a:endParaRPr lang="en-US">
              <a:solidFill>
                <a:schemeClr val="tx2">
                  <a:lumMod val="50000"/>
                  <a:lumOff val="50000"/>
                </a:schemeClr>
              </a:solidFill>
            </a:endParaRPr>
          </a:p>
        </p:txBody>
      </p:sp>
    </p:spTree>
    <p:extLst>
      <p:ext uri="{BB962C8B-B14F-4D97-AF65-F5344CB8AC3E}">
        <p14:creationId xmlns:p14="http://schemas.microsoft.com/office/powerpoint/2010/main" val="3031547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19BEC-1E32-404D-9D16-EDE68D1FEB9E}"/>
              </a:ext>
            </a:extLst>
          </p:cNvPr>
          <p:cNvSpPr>
            <a:spLocks noGrp="1"/>
          </p:cNvSpPr>
          <p:nvPr>
            <p:ph type="title"/>
          </p:nvPr>
        </p:nvSpPr>
        <p:spPr/>
        <p:txBody>
          <a:bodyPr/>
          <a:lstStyle/>
          <a:p>
            <a:r>
              <a:rPr lang="en-TH" dirty="0"/>
              <a:t>Results – Cluster 0</a:t>
            </a:r>
          </a:p>
        </p:txBody>
      </p:sp>
      <p:sp>
        <p:nvSpPr>
          <p:cNvPr id="4" name="Slide Number Placeholder 3">
            <a:extLst>
              <a:ext uri="{FF2B5EF4-FFF2-40B4-BE49-F238E27FC236}">
                <a16:creationId xmlns:a16="http://schemas.microsoft.com/office/drawing/2014/main" id="{28A061F5-51BC-1542-931D-E0780F3EB7D3}"/>
              </a:ext>
            </a:extLst>
          </p:cNvPr>
          <p:cNvSpPr>
            <a:spLocks noGrp="1"/>
          </p:cNvSpPr>
          <p:nvPr>
            <p:ph type="sldNum" sz="quarter" idx="12"/>
          </p:nvPr>
        </p:nvSpPr>
        <p:spPr/>
        <p:txBody>
          <a:bodyPr/>
          <a:lstStyle/>
          <a:p>
            <a:fld id="{B2DC25EE-239B-4C5F-AAD1-255A7D5F1EE2}" type="slidenum">
              <a:rPr lang="en-US" smtClean="0"/>
              <a:t>11</a:t>
            </a:fld>
            <a:endParaRPr lang="en-US"/>
          </a:p>
        </p:txBody>
      </p:sp>
      <p:pic>
        <p:nvPicPr>
          <p:cNvPr id="5" name="Picture 4" descr="A screenshot of a cell phone&#10;&#10;Description automatically generated">
            <a:extLst>
              <a:ext uri="{FF2B5EF4-FFF2-40B4-BE49-F238E27FC236}">
                <a16:creationId xmlns:a16="http://schemas.microsoft.com/office/drawing/2014/main" id="{B1D8A62A-9149-D149-9644-9887122FF266}"/>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90118" y="2159656"/>
            <a:ext cx="10811764" cy="4149704"/>
          </a:xfrm>
          <a:prstGeom prst="rect">
            <a:avLst/>
          </a:prstGeom>
        </p:spPr>
      </p:pic>
    </p:spTree>
    <p:extLst>
      <p:ext uri="{BB962C8B-B14F-4D97-AF65-F5344CB8AC3E}">
        <p14:creationId xmlns:p14="http://schemas.microsoft.com/office/powerpoint/2010/main" val="429982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19BEC-1E32-404D-9D16-EDE68D1FEB9E}"/>
              </a:ext>
            </a:extLst>
          </p:cNvPr>
          <p:cNvSpPr>
            <a:spLocks noGrp="1"/>
          </p:cNvSpPr>
          <p:nvPr>
            <p:ph type="title"/>
          </p:nvPr>
        </p:nvSpPr>
        <p:spPr/>
        <p:txBody>
          <a:bodyPr/>
          <a:lstStyle/>
          <a:p>
            <a:r>
              <a:rPr lang="en-TH" dirty="0"/>
              <a:t>Results – Cluster 1</a:t>
            </a:r>
          </a:p>
        </p:txBody>
      </p:sp>
      <p:sp>
        <p:nvSpPr>
          <p:cNvPr id="4" name="Slide Number Placeholder 3">
            <a:extLst>
              <a:ext uri="{FF2B5EF4-FFF2-40B4-BE49-F238E27FC236}">
                <a16:creationId xmlns:a16="http://schemas.microsoft.com/office/drawing/2014/main" id="{28A061F5-51BC-1542-931D-E0780F3EB7D3}"/>
              </a:ext>
            </a:extLst>
          </p:cNvPr>
          <p:cNvSpPr>
            <a:spLocks noGrp="1"/>
          </p:cNvSpPr>
          <p:nvPr>
            <p:ph type="sldNum" sz="quarter" idx="12"/>
          </p:nvPr>
        </p:nvSpPr>
        <p:spPr/>
        <p:txBody>
          <a:bodyPr/>
          <a:lstStyle/>
          <a:p>
            <a:fld id="{B2DC25EE-239B-4C5F-AAD1-255A7D5F1EE2}" type="slidenum">
              <a:rPr lang="en-US" smtClean="0"/>
              <a:t>12</a:t>
            </a:fld>
            <a:endParaRPr lang="en-US"/>
          </a:p>
        </p:txBody>
      </p:sp>
      <p:pic>
        <p:nvPicPr>
          <p:cNvPr id="6" name="Picture 5" descr="A screenshot of a cell phone&#10;&#10;Description automatically generated">
            <a:extLst>
              <a:ext uri="{FF2B5EF4-FFF2-40B4-BE49-F238E27FC236}">
                <a16:creationId xmlns:a16="http://schemas.microsoft.com/office/drawing/2014/main" id="{0E4BDD34-54E6-FF47-801D-296268F30E1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28663"/>
          <a:stretch/>
        </p:blipFill>
        <p:spPr bwMode="auto">
          <a:xfrm>
            <a:off x="1451707" y="2158560"/>
            <a:ext cx="9831989" cy="41508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91695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19BEC-1E32-404D-9D16-EDE68D1FEB9E}"/>
              </a:ext>
            </a:extLst>
          </p:cNvPr>
          <p:cNvSpPr>
            <a:spLocks noGrp="1"/>
          </p:cNvSpPr>
          <p:nvPr>
            <p:ph type="title"/>
          </p:nvPr>
        </p:nvSpPr>
        <p:spPr/>
        <p:txBody>
          <a:bodyPr/>
          <a:lstStyle/>
          <a:p>
            <a:r>
              <a:rPr lang="en-TH" dirty="0"/>
              <a:t>Results – Cluster 2</a:t>
            </a:r>
          </a:p>
        </p:txBody>
      </p:sp>
      <p:sp>
        <p:nvSpPr>
          <p:cNvPr id="4" name="Slide Number Placeholder 3">
            <a:extLst>
              <a:ext uri="{FF2B5EF4-FFF2-40B4-BE49-F238E27FC236}">
                <a16:creationId xmlns:a16="http://schemas.microsoft.com/office/drawing/2014/main" id="{28A061F5-51BC-1542-931D-E0780F3EB7D3}"/>
              </a:ext>
            </a:extLst>
          </p:cNvPr>
          <p:cNvSpPr>
            <a:spLocks noGrp="1"/>
          </p:cNvSpPr>
          <p:nvPr>
            <p:ph type="sldNum" sz="quarter" idx="12"/>
          </p:nvPr>
        </p:nvSpPr>
        <p:spPr/>
        <p:txBody>
          <a:bodyPr/>
          <a:lstStyle/>
          <a:p>
            <a:fld id="{B2DC25EE-239B-4C5F-AAD1-255A7D5F1EE2}" type="slidenum">
              <a:rPr lang="en-US" smtClean="0"/>
              <a:t>13</a:t>
            </a:fld>
            <a:endParaRPr lang="en-US"/>
          </a:p>
        </p:txBody>
      </p:sp>
      <p:pic>
        <p:nvPicPr>
          <p:cNvPr id="5" name="Picture 4" descr="A screenshot of a cell phone&#10;&#10;Description automatically generated">
            <a:extLst>
              <a:ext uri="{FF2B5EF4-FFF2-40B4-BE49-F238E27FC236}">
                <a16:creationId xmlns:a16="http://schemas.microsoft.com/office/drawing/2014/main" id="{9AF3EB61-159D-4C4E-9BF9-94AF2C74F2F0}"/>
              </a:ext>
            </a:extLst>
          </p:cNvPr>
          <p:cNvPicPr/>
          <p:nvPr/>
        </p:nvPicPr>
        <p:blipFill rotWithShape="1">
          <a:blip r:embed="rId2" cstate="print">
            <a:extLst>
              <a:ext uri="{28A0092B-C50C-407E-A947-70E740481C1C}">
                <a14:useLocalDpi xmlns:a14="http://schemas.microsoft.com/office/drawing/2010/main" val="0"/>
              </a:ext>
            </a:extLst>
          </a:blip>
          <a:srcRect t="1" b="25050"/>
          <a:stretch/>
        </p:blipFill>
        <p:spPr bwMode="auto">
          <a:xfrm>
            <a:off x="1462118" y="2143759"/>
            <a:ext cx="9282046" cy="41656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56403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19BEC-1E32-404D-9D16-EDE68D1FEB9E}"/>
              </a:ext>
            </a:extLst>
          </p:cNvPr>
          <p:cNvSpPr>
            <a:spLocks noGrp="1"/>
          </p:cNvSpPr>
          <p:nvPr>
            <p:ph type="title"/>
          </p:nvPr>
        </p:nvSpPr>
        <p:spPr/>
        <p:txBody>
          <a:bodyPr/>
          <a:lstStyle/>
          <a:p>
            <a:r>
              <a:rPr lang="en-TH" dirty="0"/>
              <a:t>Results – Cluster 3</a:t>
            </a:r>
          </a:p>
        </p:txBody>
      </p:sp>
      <p:sp>
        <p:nvSpPr>
          <p:cNvPr id="4" name="Slide Number Placeholder 3">
            <a:extLst>
              <a:ext uri="{FF2B5EF4-FFF2-40B4-BE49-F238E27FC236}">
                <a16:creationId xmlns:a16="http://schemas.microsoft.com/office/drawing/2014/main" id="{28A061F5-51BC-1542-931D-E0780F3EB7D3}"/>
              </a:ext>
            </a:extLst>
          </p:cNvPr>
          <p:cNvSpPr>
            <a:spLocks noGrp="1"/>
          </p:cNvSpPr>
          <p:nvPr>
            <p:ph type="sldNum" sz="quarter" idx="12"/>
          </p:nvPr>
        </p:nvSpPr>
        <p:spPr/>
        <p:txBody>
          <a:bodyPr/>
          <a:lstStyle/>
          <a:p>
            <a:fld id="{B2DC25EE-239B-4C5F-AAD1-255A7D5F1EE2}" type="slidenum">
              <a:rPr lang="en-US" smtClean="0"/>
              <a:t>14</a:t>
            </a:fld>
            <a:endParaRPr lang="en-US"/>
          </a:p>
        </p:txBody>
      </p:sp>
      <p:pic>
        <p:nvPicPr>
          <p:cNvPr id="5" name="Picture 4" descr="A screenshot of a cell phone&#10;&#10;Description automatically generated">
            <a:extLst>
              <a:ext uri="{FF2B5EF4-FFF2-40B4-BE49-F238E27FC236}">
                <a16:creationId xmlns:a16="http://schemas.microsoft.com/office/drawing/2014/main" id="{9CAB87ED-42F0-8D40-9D17-80199A3118D9}"/>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174735" y="2839212"/>
            <a:ext cx="9842531" cy="1179576"/>
          </a:xfrm>
          <a:prstGeom prst="rect">
            <a:avLst/>
          </a:prstGeom>
        </p:spPr>
      </p:pic>
    </p:spTree>
    <p:extLst>
      <p:ext uri="{BB962C8B-B14F-4D97-AF65-F5344CB8AC3E}">
        <p14:creationId xmlns:p14="http://schemas.microsoft.com/office/powerpoint/2010/main" val="4946745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19BEC-1E32-404D-9D16-EDE68D1FEB9E}"/>
              </a:ext>
            </a:extLst>
          </p:cNvPr>
          <p:cNvSpPr>
            <a:spLocks noGrp="1"/>
          </p:cNvSpPr>
          <p:nvPr>
            <p:ph type="title"/>
          </p:nvPr>
        </p:nvSpPr>
        <p:spPr/>
        <p:txBody>
          <a:bodyPr/>
          <a:lstStyle/>
          <a:p>
            <a:r>
              <a:rPr lang="en-TH" dirty="0"/>
              <a:t>Results – Cluster 4</a:t>
            </a:r>
          </a:p>
        </p:txBody>
      </p:sp>
      <p:sp>
        <p:nvSpPr>
          <p:cNvPr id="4" name="Slide Number Placeholder 3">
            <a:extLst>
              <a:ext uri="{FF2B5EF4-FFF2-40B4-BE49-F238E27FC236}">
                <a16:creationId xmlns:a16="http://schemas.microsoft.com/office/drawing/2014/main" id="{28A061F5-51BC-1542-931D-E0780F3EB7D3}"/>
              </a:ext>
            </a:extLst>
          </p:cNvPr>
          <p:cNvSpPr>
            <a:spLocks noGrp="1"/>
          </p:cNvSpPr>
          <p:nvPr>
            <p:ph type="sldNum" sz="quarter" idx="12"/>
          </p:nvPr>
        </p:nvSpPr>
        <p:spPr/>
        <p:txBody>
          <a:bodyPr/>
          <a:lstStyle/>
          <a:p>
            <a:fld id="{B2DC25EE-239B-4C5F-AAD1-255A7D5F1EE2}" type="slidenum">
              <a:rPr lang="en-US" smtClean="0"/>
              <a:t>15</a:t>
            </a:fld>
            <a:endParaRPr lang="en-US"/>
          </a:p>
        </p:txBody>
      </p:sp>
      <p:pic>
        <p:nvPicPr>
          <p:cNvPr id="5" name="Picture 4" descr="A screenshot of a cell phone&#10;&#10;Description automatically generated">
            <a:extLst>
              <a:ext uri="{FF2B5EF4-FFF2-40B4-BE49-F238E27FC236}">
                <a16:creationId xmlns:a16="http://schemas.microsoft.com/office/drawing/2014/main" id="{7B021506-BFAF-4641-9BE5-6C58C4A20DA2}"/>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921012" y="2839212"/>
            <a:ext cx="10349976" cy="1179576"/>
          </a:xfrm>
          <a:prstGeom prst="rect">
            <a:avLst/>
          </a:prstGeom>
        </p:spPr>
      </p:pic>
    </p:spTree>
    <p:extLst>
      <p:ext uri="{BB962C8B-B14F-4D97-AF65-F5344CB8AC3E}">
        <p14:creationId xmlns:p14="http://schemas.microsoft.com/office/powerpoint/2010/main" val="40685163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19BEC-1E32-404D-9D16-EDE68D1FEB9E}"/>
              </a:ext>
            </a:extLst>
          </p:cNvPr>
          <p:cNvSpPr>
            <a:spLocks noGrp="1"/>
          </p:cNvSpPr>
          <p:nvPr>
            <p:ph type="title"/>
          </p:nvPr>
        </p:nvSpPr>
        <p:spPr/>
        <p:txBody>
          <a:bodyPr/>
          <a:lstStyle/>
          <a:p>
            <a:r>
              <a:rPr lang="en-TH" dirty="0"/>
              <a:t>Results – Cluster 5</a:t>
            </a:r>
          </a:p>
        </p:txBody>
      </p:sp>
      <p:sp>
        <p:nvSpPr>
          <p:cNvPr id="4" name="Slide Number Placeholder 3">
            <a:extLst>
              <a:ext uri="{FF2B5EF4-FFF2-40B4-BE49-F238E27FC236}">
                <a16:creationId xmlns:a16="http://schemas.microsoft.com/office/drawing/2014/main" id="{28A061F5-51BC-1542-931D-E0780F3EB7D3}"/>
              </a:ext>
            </a:extLst>
          </p:cNvPr>
          <p:cNvSpPr>
            <a:spLocks noGrp="1"/>
          </p:cNvSpPr>
          <p:nvPr>
            <p:ph type="sldNum" sz="quarter" idx="12"/>
          </p:nvPr>
        </p:nvSpPr>
        <p:spPr/>
        <p:txBody>
          <a:bodyPr/>
          <a:lstStyle/>
          <a:p>
            <a:fld id="{B2DC25EE-239B-4C5F-AAD1-255A7D5F1EE2}" type="slidenum">
              <a:rPr lang="en-US" smtClean="0"/>
              <a:t>16</a:t>
            </a:fld>
            <a:endParaRPr lang="en-US"/>
          </a:p>
        </p:txBody>
      </p:sp>
      <p:pic>
        <p:nvPicPr>
          <p:cNvPr id="6" name="Picture 5" descr="A screenshot of a cell phone&#10;&#10;Description automatically generated">
            <a:extLst>
              <a:ext uri="{FF2B5EF4-FFF2-40B4-BE49-F238E27FC236}">
                <a16:creationId xmlns:a16="http://schemas.microsoft.com/office/drawing/2014/main" id="{B7A6EB99-8481-584F-8454-1CF5B1C960DE}"/>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819611" y="2623503"/>
            <a:ext cx="10552778" cy="1610995"/>
          </a:xfrm>
          <a:prstGeom prst="rect">
            <a:avLst/>
          </a:prstGeom>
        </p:spPr>
      </p:pic>
    </p:spTree>
    <p:extLst>
      <p:ext uri="{BB962C8B-B14F-4D97-AF65-F5344CB8AC3E}">
        <p14:creationId xmlns:p14="http://schemas.microsoft.com/office/powerpoint/2010/main" val="3698539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19BEC-1E32-404D-9D16-EDE68D1FEB9E}"/>
              </a:ext>
            </a:extLst>
          </p:cNvPr>
          <p:cNvSpPr>
            <a:spLocks noGrp="1"/>
          </p:cNvSpPr>
          <p:nvPr>
            <p:ph type="title"/>
          </p:nvPr>
        </p:nvSpPr>
        <p:spPr/>
        <p:txBody>
          <a:bodyPr/>
          <a:lstStyle/>
          <a:p>
            <a:r>
              <a:rPr lang="en-TH" dirty="0"/>
              <a:t>Results</a:t>
            </a:r>
          </a:p>
        </p:txBody>
      </p:sp>
      <p:sp>
        <p:nvSpPr>
          <p:cNvPr id="4" name="Slide Number Placeholder 3">
            <a:extLst>
              <a:ext uri="{FF2B5EF4-FFF2-40B4-BE49-F238E27FC236}">
                <a16:creationId xmlns:a16="http://schemas.microsoft.com/office/drawing/2014/main" id="{28A061F5-51BC-1542-931D-E0780F3EB7D3}"/>
              </a:ext>
            </a:extLst>
          </p:cNvPr>
          <p:cNvSpPr>
            <a:spLocks noGrp="1"/>
          </p:cNvSpPr>
          <p:nvPr>
            <p:ph type="sldNum" sz="quarter" idx="12"/>
          </p:nvPr>
        </p:nvSpPr>
        <p:spPr/>
        <p:txBody>
          <a:bodyPr/>
          <a:lstStyle/>
          <a:p>
            <a:fld id="{B2DC25EE-239B-4C5F-AAD1-255A7D5F1EE2}" type="slidenum">
              <a:rPr lang="en-US" smtClean="0"/>
              <a:t>17</a:t>
            </a:fld>
            <a:endParaRPr lang="en-US"/>
          </a:p>
        </p:txBody>
      </p:sp>
      <p:pic>
        <p:nvPicPr>
          <p:cNvPr id="5" name="Picture 4" descr="A close up of a map&#10;&#10;Description automatically generated">
            <a:extLst>
              <a:ext uri="{FF2B5EF4-FFF2-40B4-BE49-F238E27FC236}">
                <a16:creationId xmlns:a16="http://schemas.microsoft.com/office/drawing/2014/main" id="{E4AC893B-F9B1-4441-8234-5BD847E11BF9}"/>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76734" y="2351088"/>
            <a:ext cx="11238531" cy="3871188"/>
          </a:xfrm>
          <a:prstGeom prst="rect">
            <a:avLst/>
          </a:prstGeom>
        </p:spPr>
      </p:pic>
    </p:spTree>
    <p:extLst>
      <p:ext uri="{BB962C8B-B14F-4D97-AF65-F5344CB8AC3E}">
        <p14:creationId xmlns:p14="http://schemas.microsoft.com/office/powerpoint/2010/main" val="37736192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8273FC-12E3-4A46-BBF9-DE2B6ED6B58C}"/>
              </a:ext>
            </a:extLst>
          </p:cNvPr>
          <p:cNvSpPr>
            <a:spLocks noGrp="1"/>
          </p:cNvSpPr>
          <p:nvPr>
            <p:ph type="title"/>
          </p:nvPr>
        </p:nvSpPr>
        <p:spPr>
          <a:xfrm>
            <a:off x="841248" y="251312"/>
            <a:ext cx="10506456" cy="1010264"/>
          </a:xfrm>
        </p:spPr>
        <p:txBody>
          <a:bodyPr anchor="ctr">
            <a:normAutofit/>
          </a:bodyPr>
          <a:lstStyle/>
          <a:p>
            <a:r>
              <a:rPr lang="en-TH" dirty="0"/>
              <a:t>Discussion</a:t>
            </a:r>
          </a:p>
        </p:txBody>
      </p:sp>
      <p:sp>
        <p:nvSpPr>
          <p:cNvPr id="13" name="Rectangle 12">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3B6F8079-FC5C-FA4E-B072-537C27BC3F38}"/>
              </a:ext>
            </a:extLst>
          </p:cNvPr>
          <p:cNvSpPr>
            <a:spLocks noGrp="1"/>
          </p:cNvSpPr>
          <p:nvPr>
            <p:ph type="sldNum" sz="quarter" idx="12"/>
          </p:nvPr>
        </p:nvSpPr>
        <p:spPr>
          <a:xfrm>
            <a:off x="8860536" y="6356350"/>
            <a:ext cx="2490216" cy="365125"/>
          </a:xfrm>
        </p:spPr>
        <p:txBody>
          <a:bodyPr>
            <a:normAutofit/>
          </a:bodyPr>
          <a:lstStyle/>
          <a:p>
            <a:pPr>
              <a:spcAft>
                <a:spcPts val="600"/>
              </a:spcAft>
            </a:pPr>
            <a:fld id="{B2DC25EE-239B-4C5F-AAD1-255A7D5F1EE2}" type="slidenum">
              <a:rPr lang="en-US" smtClean="0"/>
              <a:pPr>
                <a:spcAft>
                  <a:spcPts val="600"/>
                </a:spcAft>
              </a:pPr>
              <a:t>18</a:t>
            </a:fld>
            <a:endParaRPr lang="en-US"/>
          </a:p>
        </p:txBody>
      </p:sp>
      <p:graphicFrame>
        <p:nvGraphicFramePr>
          <p:cNvPr id="6" name="Content Placeholder 2">
            <a:extLst>
              <a:ext uri="{FF2B5EF4-FFF2-40B4-BE49-F238E27FC236}">
                <a16:creationId xmlns:a16="http://schemas.microsoft.com/office/drawing/2014/main" id="{2B01FB5F-2998-48AA-8C7F-3FEA3A27773E}"/>
              </a:ext>
            </a:extLst>
          </p:cNvPr>
          <p:cNvGraphicFramePr>
            <a:graphicFrameLocks noGrp="1"/>
          </p:cNvGraphicFramePr>
          <p:nvPr>
            <p:ph idx="1"/>
            <p:extLst>
              <p:ext uri="{D42A27DB-BD31-4B8C-83A1-F6EECF244321}">
                <p14:modId xmlns:p14="http://schemas.microsoft.com/office/powerpoint/2010/main" val="1311989812"/>
              </p:ext>
            </p:extLst>
          </p:nvPr>
        </p:nvGraphicFramePr>
        <p:xfrm>
          <a:off x="838200" y="1650222"/>
          <a:ext cx="10506456" cy="4584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21851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55315-C6FE-6346-A487-D26B6950030A}"/>
              </a:ext>
            </a:extLst>
          </p:cNvPr>
          <p:cNvSpPr>
            <a:spLocks noGrp="1"/>
          </p:cNvSpPr>
          <p:nvPr>
            <p:ph type="title"/>
          </p:nvPr>
        </p:nvSpPr>
        <p:spPr/>
        <p:txBody>
          <a:bodyPr/>
          <a:lstStyle/>
          <a:p>
            <a:r>
              <a:rPr lang="en-TH" dirty="0"/>
              <a:t>Conclusion</a:t>
            </a:r>
          </a:p>
        </p:txBody>
      </p:sp>
      <p:sp>
        <p:nvSpPr>
          <p:cNvPr id="3" name="Content Placeholder 2">
            <a:extLst>
              <a:ext uri="{FF2B5EF4-FFF2-40B4-BE49-F238E27FC236}">
                <a16:creationId xmlns:a16="http://schemas.microsoft.com/office/drawing/2014/main" id="{C4DB8E61-FF75-9940-8C71-DB4F7DF6E113}"/>
              </a:ext>
            </a:extLst>
          </p:cNvPr>
          <p:cNvSpPr>
            <a:spLocks noGrp="1"/>
          </p:cNvSpPr>
          <p:nvPr>
            <p:ph idx="1"/>
          </p:nvPr>
        </p:nvSpPr>
        <p:spPr/>
        <p:txBody>
          <a:bodyPr/>
          <a:lstStyle/>
          <a:p>
            <a:r>
              <a:rPr lang="en-US" dirty="0"/>
              <a:t>The best place to investing the Thai restaurant is Central Harlem. Inferior are Roosevelt Island and Tribeca have a nice Asian Restaurant environment. Thus, the people who want to eat Asian food usually go to those places</a:t>
            </a:r>
            <a:endParaRPr lang="en-TH" dirty="0"/>
          </a:p>
        </p:txBody>
      </p:sp>
      <p:sp>
        <p:nvSpPr>
          <p:cNvPr id="4" name="Slide Number Placeholder 3">
            <a:extLst>
              <a:ext uri="{FF2B5EF4-FFF2-40B4-BE49-F238E27FC236}">
                <a16:creationId xmlns:a16="http://schemas.microsoft.com/office/drawing/2014/main" id="{CA8B70DD-3824-F944-A6B9-6B9B68CA4FB1}"/>
              </a:ext>
            </a:extLst>
          </p:cNvPr>
          <p:cNvSpPr>
            <a:spLocks noGrp="1"/>
          </p:cNvSpPr>
          <p:nvPr>
            <p:ph type="sldNum" sz="quarter" idx="12"/>
          </p:nvPr>
        </p:nvSpPr>
        <p:spPr/>
        <p:txBody>
          <a:bodyPr/>
          <a:lstStyle/>
          <a:p>
            <a:fld id="{B2DC25EE-239B-4C5F-AAD1-255A7D5F1EE2}" type="slidenum">
              <a:rPr lang="en-US" smtClean="0"/>
              <a:t>19</a:t>
            </a:fld>
            <a:endParaRPr lang="en-US"/>
          </a:p>
        </p:txBody>
      </p:sp>
    </p:spTree>
    <p:extLst>
      <p:ext uri="{BB962C8B-B14F-4D97-AF65-F5344CB8AC3E}">
        <p14:creationId xmlns:p14="http://schemas.microsoft.com/office/powerpoint/2010/main" val="868081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3A807A-87A5-A244-877B-74FA94CCC789}"/>
              </a:ext>
            </a:extLst>
          </p:cNvPr>
          <p:cNvSpPr>
            <a:spLocks noGrp="1"/>
          </p:cNvSpPr>
          <p:nvPr>
            <p:ph type="title"/>
          </p:nvPr>
        </p:nvSpPr>
        <p:spPr>
          <a:xfrm>
            <a:off x="841248" y="251312"/>
            <a:ext cx="10506456" cy="1010264"/>
          </a:xfrm>
        </p:spPr>
        <p:txBody>
          <a:bodyPr anchor="ctr">
            <a:normAutofit/>
          </a:bodyPr>
          <a:lstStyle/>
          <a:p>
            <a:r>
              <a:rPr lang="en-TH" dirty="0"/>
              <a:t>Introduction and Business Problem</a:t>
            </a:r>
          </a:p>
        </p:txBody>
      </p:sp>
      <p:sp>
        <p:nvSpPr>
          <p:cNvPr id="28" name="Rectangle 27">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21" name="Content Placeholder 2">
            <a:extLst>
              <a:ext uri="{FF2B5EF4-FFF2-40B4-BE49-F238E27FC236}">
                <a16:creationId xmlns:a16="http://schemas.microsoft.com/office/drawing/2014/main" id="{C0B8BBB3-5457-4F64-BE23-521E07826185}"/>
              </a:ext>
            </a:extLst>
          </p:cNvPr>
          <p:cNvGraphicFramePr>
            <a:graphicFrameLocks noGrp="1"/>
          </p:cNvGraphicFramePr>
          <p:nvPr>
            <p:ph idx="1"/>
            <p:extLst>
              <p:ext uri="{D42A27DB-BD31-4B8C-83A1-F6EECF244321}">
                <p14:modId xmlns:p14="http://schemas.microsoft.com/office/powerpoint/2010/main" val="1151352970"/>
              </p:ext>
            </p:extLst>
          </p:nvPr>
        </p:nvGraphicFramePr>
        <p:xfrm>
          <a:off x="838200" y="1650222"/>
          <a:ext cx="10506456" cy="4584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88EBEA50-37BD-BB4A-B26E-06C9521BDBA3}"/>
              </a:ext>
            </a:extLst>
          </p:cNvPr>
          <p:cNvSpPr>
            <a:spLocks noGrp="1"/>
          </p:cNvSpPr>
          <p:nvPr>
            <p:ph type="sldNum" sz="quarter" idx="12"/>
          </p:nvPr>
        </p:nvSpPr>
        <p:spPr/>
        <p:txBody>
          <a:bodyPr/>
          <a:lstStyle/>
          <a:p>
            <a:fld id="{B2DC25EE-239B-4C5F-AAD1-255A7D5F1EE2}" type="slidenum">
              <a:rPr lang="en-US" smtClean="0"/>
              <a:t>2</a:t>
            </a:fld>
            <a:endParaRPr lang="en-US"/>
          </a:p>
        </p:txBody>
      </p:sp>
    </p:spTree>
    <p:extLst>
      <p:ext uri="{BB962C8B-B14F-4D97-AF65-F5344CB8AC3E}">
        <p14:creationId xmlns:p14="http://schemas.microsoft.com/office/powerpoint/2010/main" val="2501274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Rectangle 35">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8" name="Rectangle 37">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1464E9-24B0-5043-B624-E506A6DBC8A2}"/>
              </a:ext>
            </a:extLst>
          </p:cNvPr>
          <p:cNvSpPr>
            <a:spLocks noGrp="1"/>
          </p:cNvSpPr>
          <p:nvPr>
            <p:ph type="title"/>
          </p:nvPr>
        </p:nvSpPr>
        <p:spPr>
          <a:xfrm>
            <a:off x="838199" y="1093788"/>
            <a:ext cx="10506455" cy="2967208"/>
          </a:xfrm>
        </p:spPr>
        <p:txBody>
          <a:bodyPr vert="horz" lIns="91440" tIns="45720" rIns="91440" bIns="45720" rtlCol="0" anchor="b">
            <a:normAutofit/>
          </a:bodyPr>
          <a:lstStyle/>
          <a:p>
            <a:r>
              <a:rPr lang="en-US" sz="8000"/>
              <a:t>Thankyou</a:t>
            </a:r>
          </a:p>
        </p:txBody>
      </p:sp>
      <p:sp>
        <p:nvSpPr>
          <p:cNvPr id="40" name="Rectangle 39">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Rectangle 41">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D0778531-49A4-514D-9137-32CF02F1BF15}"/>
              </a:ext>
            </a:extLst>
          </p:cNvPr>
          <p:cNvSpPr>
            <a:spLocks noGrp="1"/>
          </p:cNvSpPr>
          <p:nvPr>
            <p:ph type="sldNum" sz="quarter" idx="12"/>
          </p:nvPr>
        </p:nvSpPr>
        <p:spPr>
          <a:xfrm>
            <a:off x="8869680" y="6356350"/>
            <a:ext cx="2743200" cy="365125"/>
          </a:xfrm>
        </p:spPr>
        <p:txBody>
          <a:bodyPr vert="horz" lIns="91440" tIns="45720" rIns="91440" bIns="45720" rtlCol="0" anchor="ctr">
            <a:normAutofit/>
          </a:bodyPr>
          <a:lstStyle/>
          <a:p>
            <a:pPr>
              <a:spcAft>
                <a:spcPts val="600"/>
              </a:spcAft>
            </a:pPr>
            <a:fld id="{B2DC25EE-239B-4C5F-AAD1-255A7D5F1EE2}" type="slidenum">
              <a:rPr lang="en-US" smtClean="0"/>
              <a:pPr>
                <a:spcAft>
                  <a:spcPts val="600"/>
                </a:spcAft>
              </a:pPr>
              <a:t>20</a:t>
            </a:fld>
            <a:endParaRPr lang="en-US"/>
          </a:p>
        </p:txBody>
      </p:sp>
    </p:spTree>
    <p:extLst>
      <p:ext uri="{BB962C8B-B14F-4D97-AF65-F5344CB8AC3E}">
        <p14:creationId xmlns:p14="http://schemas.microsoft.com/office/powerpoint/2010/main" val="2365687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B7BB6-B123-BA48-8566-7321C34E49B4}"/>
              </a:ext>
            </a:extLst>
          </p:cNvPr>
          <p:cNvSpPr>
            <a:spLocks noGrp="1"/>
          </p:cNvSpPr>
          <p:nvPr>
            <p:ph type="title"/>
          </p:nvPr>
        </p:nvSpPr>
        <p:spPr/>
        <p:txBody>
          <a:bodyPr/>
          <a:lstStyle/>
          <a:p>
            <a:r>
              <a:rPr lang="en-TH" dirty="0"/>
              <a:t>Target Audience</a:t>
            </a:r>
          </a:p>
        </p:txBody>
      </p:sp>
      <p:sp>
        <p:nvSpPr>
          <p:cNvPr id="3" name="Content Placeholder 2">
            <a:extLst>
              <a:ext uri="{FF2B5EF4-FFF2-40B4-BE49-F238E27FC236}">
                <a16:creationId xmlns:a16="http://schemas.microsoft.com/office/drawing/2014/main" id="{C9FDF28B-8723-C64F-B315-36C4C05E1776}"/>
              </a:ext>
            </a:extLst>
          </p:cNvPr>
          <p:cNvSpPr>
            <a:spLocks noGrp="1"/>
          </p:cNvSpPr>
          <p:nvPr>
            <p:ph idx="1"/>
          </p:nvPr>
        </p:nvSpPr>
        <p:spPr/>
        <p:txBody>
          <a:bodyPr/>
          <a:lstStyle/>
          <a:p>
            <a:r>
              <a:rPr lang="en-US" dirty="0"/>
              <a:t>To recommend to the stakeholder or investor who was interested to invest Thai restaurant in Manhattan city at New York</a:t>
            </a:r>
            <a:r>
              <a:rPr lang="en-TH" dirty="0"/>
              <a:t> </a:t>
            </a:r>
          </a:p>
        </p:txBody>
      </p:sp>
      <p:sp>
        <p:nvSpPr>
          <p:cNvPr id="4" name="Slide Number Placeholder 3">
            <a:extLst>
              <a:ext uri="{FF2B5EF4-FFF2-40B4-BE49-F238E27FC236}">
                <a16:creationId xmlns:a16="http://schemas.microsoft.com/office/drawing/2014/main" id="{B240B1DD-29DB-3846-AAC8-DC6FFFF9D90F}"/>
              </a:ext>
            </a:extLst>
          </p:cNvPr>
          <p:cNvSpPr>
            <a:spLocks noGrp="1"/>
          </p:cNvSpPr>
          <p:nvPr>
            <p:ph type="sldNum" sz="quarter" idx="12"/>
          </p:nvPr>
        </p:nvSpPr>
        <p:spPr/>
        <p:txBody>
          <a:bodyPr/>
          <a:lstStyle/>
          <a:p>
            <a:fld id="{B2DC25EE-239B-4C5F-AAD1-255A7D5F1EE2}" type="slidenum">
              <a:rPr lang="en-US" smtClean="0"/>
              <a:t>3</a:t>
            </a:fld>
            <a:endParaRPr lang="en-US"/>
          </a:p>
        </p:txBody>
      </p:sp>
    </p:spTree>
    <p:extLst>
      <p:ext uri="{BB962C8B-B14F-4D97-AF65-F5344CB8AC3E}">
        <p14:creationId xmlns:p14="http://schemas.microsoft.com/office/powerpoint/2010/main" val="2426601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76152AB-DB4E-43E1-BE8B-9E2B5DE4C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743290"/>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Rectangle 14">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729038"/>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658DE6-25D8-304B-91FD-2E67BA0CB40F}"/>
              </a:ext>
            </a:extLst>
          </p:cNvPr>
          <p:cNvSpPr>
            <a:spLocks noGrp="1"/>
          </p:cNvSpPr>
          <p:nvPr>
            <p:ph type="title"/>
          </p:nvPr>
        </p:nvSpPr>
        <p:spPr>
          <a:xfrm>
            <a:off x="1115568" y="347730"/>
            <a:ext cx="10168128" cy="2052034"/>
          </a:xfrm>
        </p:spPr>
        <p:txBody>
          <a:bodyPr>
            <a:normAutofit/>
          </a:bodyPr>
          <a:lstStyle/>
          <a:p>
            <a:r>
              <a:rPr lang="en-TH" sz="4800"/>
              <a:t>Data Acquisition</a:t>
            </a:r>
          </a:p>
        </p:txBody>
      </p:sp>
      <p:sp>
        <p:nvSpPr>
          <p:cNvPr id="17" name="Rectangle 16">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101050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614B5EE7-DF84-8348-A0F3-82639AD0EAA4}"/>
              </a:ext>
            </a:extLst>
          </p:cNvPr>
          <p:cNvSpPr>
            <a:spLocks noGrp="1"/>
          </p:cNvSpPr>
          <p:nvPr>
            <p:ph type="sldNum" sz="quarter" idx="12"/>
          </p:nvPr>
        </p:nvSpPr>
        <p:spPr>
          <a:xfrm>
            <a:off x="8540496" y="6356350"/>
            <a:ext cx="2743200" cy="365125"/>
          </a:xfrm>
        </p:spPr>
        <p:txBody>
          <a:bodyPr>
            <a:normAutofit/>
          </a:bodyPr>
          <a:lstStyle/>
          <a:p>
            <a:pPr>
              <a:spcAft>
                <a:spcPts val="600"/>
              </a:spcAft>
            </a:pPr>
            <a:fld id="{B2DC25EE-239B-4C5F-AAD1-255A7D5F1EE2}" type="slidenum">
              <a:rPr lang="en-US" smtClean="0"/>
              <a:pPr>
                <a:spcAft>
                  <a:spcPts val="600"/>
                </a:spcAft>
              </a:pPr>
              <a:t>4</a:t>
            </a:fld>
            <a:endParaRPr lang="en-US"/>
          </a:p>
        </p:txBody>
      </p:sp>
      <p:graphicFrame>
        <p:nvGraphicFramePr>
          <p:cNvPr id="6" name="Content Placeholder 2">
            <a:extLst>
              <a:ext uri="{FF2B5EF4-FFF2-40B4-BE49-F238E27FC236}">
                <a16:creationId xmlns:a16="http://schemas.microsoft.com/office/drawing/2014/main" id="{0ED16D3B-2AD8-49BD-9D8C-8080FFD55CCE}"/>
              </a:ext>
            </a:extLst>
          </p:cNvPr>
          <p:cNvGraphicFramePr>
            <a:graphicFrameLocks noGrp="1"/>
          </p:cNvGraphicFramePr>
          <p:nvPr>
            <p:ph idx="1"/>
            <p:extLst>
              <p:ext uri="{D42A27DB-BD31-4B8C-83A1-F6EECF244321}">
                <p14:modId xmlns:p14="http://schemas.microsoft.com/office/powerpoint/2010/main" val="1373575261"/>
              </p:ext>
            </p:extLst>
          </p:nvPr>
        </p:nvGraphicFramePr>
        <p:xfrm>
          <a:off x="1115568" y="3241582"/>
          <a:ext cx="10168128" cy="27430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31125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0">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5A2215-470C-5147-90A8-105AA19A6CE7}"/>
              </a:ext>
            </a:extLst>
          </p:cNvPr>
          <p:cNvSpPr>
            <a:spLocks noGrp="1"/>
          </p:cNvSpPr>
          <p:nvPr>
            <p:ph type="title"/>
          </p:nvPr>
        </p:nvSpPr>
        <p:spPr>
          <a:xfrm>
            <a:off x="841248" y="251312"/>
            <a:ext cx="10506456" cy="1010264"/>
          </a:xfrm>
        </p:spPr>
        <p:txBody>
          <a:bodyPr anchor="ctr">
            <a:normAutofit/>
          </a:bodyPr>
          <a:lstStyle/>
          <a:p>
            <a:r>
              <a:rPr lang="en-TH" dirty="0"/>
              <a:t>Methodology – Data Pre-processing</a:t>
            </a:r>
          </a:p>
        </p:txBody>
      </p:sp>
      <p:sp>
        <p:nvSpPr>
          <p:cNvPr id="18" name="Rectangle 12">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4">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412D6957-AB16-4A4A-9C6B-5286D57FCE29}"/>
              </a:ext>
            </a:extLst>
          </p:cNvPr>
          <p:cNvSpPr>
            <a:spLocks noGrp="1"/>
          </p:cNvSpPr>
          <p:nvPr>
            <p:ph type="sldNum" sz="quarter" idx="12"/>
          </p:nvPr>
        </p:nvSpPr>
        <p:spPr>
          <a:xfrm>
            <a:off x="8860536" y="6356350"/>
            <a:ext cx="2490216" cy="365125"/>
          </a:xfrm>
        </p:spPr>
        <p:txBody>
          <a:bodyPr>
            <a:normAutofit/>
          </a:bodyPr>
          <a:lstStyle/>
          <a:p>
            <a:pPr>
              <a:spcAft>
                <a:spcPts val="600"/>
              </a:spcAft>
            </a:pPr>
            <a:fld id="{B2DC25EE-239B-4C5F-AAD1-255A7D5F1EE2}" type="slidenum">
              <a:rPr lang="en-US" smtClean="0"/>
              <a:pPr>
                <a:spcAft>
                  <a:spcPts val="600"/>
                </a:spcAft>
              </a:pPr>
              <a:t>5</a:t>
            </a:fld>
            <a:endParaRPr lang="en-US"/>
          </a:p>
        </p:txBody>
      </p:sp>
      <p:graphicFrame>
        <p:nvGraphicFramePr>
          <p:cNvPr id="20" name="Content Placeholder 2">
            <a:extLst>
              <a:ext uri="{FF2B5EF4-FFF2-40B4-BE49-F238E27FC236}">
                <a16:creationId xmlns:a16="http://schemas.microsoft.com/office/drawing/2014/main" id="{7A57F618-3BD5-4206-8F63-0C8E462C2B9F}"/>
              </a:ext>
            </a:extLst>
          </p:cNvPr>
          <p:cNvGraphicFramePr>
            <a:graphicFrameLocks noGrp="1"/>
          </p:cNvGraphicFramePr>
          <p:nvPr>
            <p:ph idx="1"/>
            <p:extLst>
              <p:ext uri="{D42A27DB-BD31-4B8C-83A1-F6EECF244321}">
                <p14:modId xmlns:p14="http://schemas.microsoft.com/office/powerpoint/2010/main" val="944773135"/>
              </p:ext>
            </p:extLst>
          </p:nvPr>
        </p:nvGraphicFramePr>
        <p:xfrm>
          <a:off x="838200" y="1650222"/>
          <a:ext cx="10506456" cy="4584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590086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8BFC9-DC6F-9442-8C47-EA4F0E8964EB}"/>
              </a:ext>
            </a:extLst>
          </p:cNvPr>
          <p:cNvSpPr>
            <a:spLocks noGrp="1"/>
          </p:cNvSpPr>
          <p:nvPr>
            <p:ph type="title"/>
          </p:nvPr>
        </p:nvSpPr>
        <p:spPr/>
        <p:txBody>
          <a:bodyPr/>
          <a:lstStyle/>
          <a:p>
            <a:r>
              <a:rPr lang="en-TH" dirty="0"/>
              <a:t>Methodology – Data Pre-processing Cont.</a:t>
            </a:r>
          </a:p>
        </p:txBody>
      </p:sp>
      <p:sp>
        <p:nvSpPr>
          <p:cNvPr id="4" name="Slide Number Placeholder 3">
            <a:extLst>
              <a:ext uri="{FF2B5EF4-FFF2-40B4-BE49-F238E27FC236}">
                <a16:creationId xmlns:a16="http://schemas.microsoft.com/office/drawing/2014/main" id="{268995C7-B679-7D43-84BA-361FF5C9CADE}"/>
              </a:ext>
            </a:extLst>
          </p:cNvPr>
          <p:cNvSpPr>
            <a:spLocks noGrp="1"/>
          </p:cNvSpPr>
          <p:nvPr>
            <p:ph type="sldNum" sz="quarter" idx="12"/>
          </p:nvPr>
        </p:nvSpPr>
        <p:spPr/>
        <p:txBody>
          <a:bodyPr/>
          <a:lstStyle/>
          <a:p>
            <a:fld id="{B2DC25EE-239B-4C5F-AAD1-255A7D5F1EE2}" type="slidenum">
              <a:rPr lang="en-US" smtClean="0"/>
              <a:t>6</a:t>
            </a:fld>
            <a:endParaRPr lang="en-US"/>
          </a:p>
        </p:txBody>
      </p:sp>
      <p:pic>
        <p:nvPicPr>
          <p:cNvPr id="6" name="Picture 5" descr="A screenshot of a cell phone&#10;&#10;Description automatically generated">
            <a:extLst>
              <a:ext uri="{FF2B5EF4-FFF2-40B4-BE49-F238E27FC236}">
                <a16:creationId xmlns:a16="http://schemas.microsoft.com/office/drawing/2014/main" id="{A12CF00F-65C6-FB40-B5D8-F595ED293707}"/>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774326" y="2336936"/>
            <a:ext cx="10643347" cy="2184128"/>
          </a:xfrm>
          <a:prstGeom prst="rect">
            <a:avLst/>
          </a:prstGeom>
        </p:spPr>
      </p:pic>
      <p:pic>
        <p:nvPicPr>
          <p:cNvPr id="7" name="Picture 6" descr="A close up of a logo&#10;&#10;Description automatically generated">
            <a:extLst>
              <a:ext uri="{FF2B5EF4-FFF2-40B4-BE49-F238E27FC236}">
                <a16:creationId xmlns:a16="http://schemas.microsoft.com/office/drawing/2014/main" id="{3348DFF3-E749-A04A-951B-2C801C4F6BB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809173" y="4776352"/>
            <a:ext cx="10573654" cy="706864"/>
          </a:xfrm>
          <a:prstGeom prst="rect">
            <a:avLst/>
          </a:prstGeom>
        </p:spPr>
      </p:pic>
    </p:spTree>
    <p:extLst>
      <p:ext uri="{BB962C8B-B14F-4D97-AF65-F5344CB8AC3E}">
        <p14:creationId xmlns:p14="http://schemas.microsoft.com/office/powerpoint/2010/main" val="39467012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C618C-8856-CE40-A370-720D4A120412}"/>
              </a:ext>
            </a:extLst>
          </p:cNvPr>
          <p:cNvSpPr>
            <a:spLocks noGrp="1"/>
          </p:cNvSpPr>
          <p:nvPr>
            <p:ph type="title"/>
          </p:nvPr>
        </p:nvSpPr>
        <p:spPr/>
        <p:txBody>
          <a:bodyPr/>
          <a:lstStyle/>
          <a:p>
            <a:r>
              <a:rPr lang="en-TH" dirty="0"/>
              <a:t>Methodology – Data Pre-processing Cont.</a:t>
            </a:r>
          </a:p>
        </p:txBody>
      </p:sp>
      <p:sp>
        <p:nvSpPr>
          <p:cNvPr id="4" name="Slide Number Placeholder 3">
            <a:extLst>
              <a:ext uri="{FF2B5EF4-FFF2-40B4-BE49-F238E27FC236}">
                <a16:creationId xmlns:a16="http://schemas.microsoft.com/office/drawing/2014/main" id="{BEC74D2F-B5D1-0E47-A03B-11AE767933A9}"/>
              </a:ext>
            </a:extLst>
          </p:cNvPr>
          <p:cNvSpPr>
            <a:spLocks noGrp="1"/>
          </p:cNvSpPr>
          <p:nvPr>
            <p:ph type="sldNum" sz="quarter" idx="12"/>
          </p:nvPr>
        </p:nvSpPr>
        <p:spPr/>
        <p:txBody>
          <a:bodyPr/>
          <a:lstStyle/>
          <a:p>
            <a:fld id="{B2DC25EE-239B-4C5F-AAD1-255A7D5F1EE2}" type="slidenum">
              <a:rPr lang="en-US" smtClean="0"/>
              <a:t>7</a:t>
            </a:fld>
            <a:endParaRPr lang="en-US"/>
          </a:p>
        </p:txBody>
      </p:sp>
      <p:pic>
        <p:nvPicPr>
          <p:cNvPr id="5" name="Picture 4" descr="A close up of a map&#10;&#10;Description automatically generated">
            <a:extLst>
              <a:ext uri="{FF2B5EF4-FFF2-40B4-BE49-F238E27FC236}">
                <a16:creationId xmlns:a16="http://schemas.microsoft.com/office/drawing/2014/main" id="{FD7A415A-B914-6848-AB1E-31ACE8B5351B}"/>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783772" y="2154656"/>
            <a:ext cx="6595556" cy="4201694"/>
          </a:xfrm>
          <a:prstGeom prst="rect">
            <a:avLst/>
          </a:prstGeom>
        </p:spPr>
      </p:pic>
      <p:sp>
        <p:nvSpPr>
          <p:cNvPr id="6" name="TextBox 5">
            <a:extLst>
              <a:ext uri="{FF2B5EF4-FFF2-40B4-BE49-F238E27FC236}">
                <a16:creationId xmlns:a16="http://schemas.microsoft.com/office/drawing/2014/main" id="{BE864BDF-F798-C84A-BF10-3A0C5238D309}"/>
              </a:ext>
            </a:extLst>
          </p:cNvPr>
          <p:cNvSpPr txBox="1"/>
          <p:nvPr/>
        </p:nvSpPr>
        <p:spPr>
          <a:xfrm>
            <a:off x="7605485" y="4070837"/>
            <a:ext cx="3545115" cy="400110"/>
          </a:xfrm>
          <a:prstGeom prst="rect">
            <a:avLst/>
          </a:prstGeom>
          <a:noFill/>
        </p:spPr>
        <p:txBody>
          <a:bodyPr wrap="square" rtlCol="0">
            <a:spAutoFit/>
          </a:bodyPr>
          <a:lstStyle/>
          <a:p>
            <a:r>
              <a:rPr lang="en-TH" sz="2000" dirty="0"/>
              <a:t>Thai Restaurant in Manhattan</a:t>
            </a:r>
          </a:p>
        </p:txBody>
      </p:sp>
    </p:spTree>
    <p:extLst>
      <p:ext uri="{BB962C8B-B14F-4D97-AF65-F5344CB8AC3E}">
        <p14:creationId xmlns:p14="http://schemas.microsoft.com/office/powerpoint/2010/main" val="4205663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CA525-9001-3640-9DED-F5D256CCCCA4}"/>
              </a:ext>
            </a:extLst>
          </p:cNvPr>
          <p:cNvSpPr>
            <a:spLocks noGrp="1"/>
          </p:cNvSpPr>
          <p:nvPr>
            <p:ph type="title"/>
          </p:nvPr>
        </p:nvSpPr>
        <p:spPr/>
        <p:txBody>
          <a:bodyPr/>
          <a:lstStyle/>
          <a:p>
            <a:r>
              <a:rPr lang="en-TH" dirty="0"/>
              <a:t>Feature Engineering</a:t>
            </a:r>
          </a:p>
        </p:txBody>
      </p:sp>
      <p:sp>
        <p:nvSpPr>
          <p:cNvPr id="3" name="Content Placeholder 2">
            <a:extLst>
              <a:ext uri="{FF2B5EF4-FFF2-40B4-BE49-F238E27FC236}">
                <a16:creationId xmlns:a16="http://schemas.microsoft.com/office/drawing/2014/main" id="{6A5ED456-A380-F042-9CBC-D0670B9E5AA8}"/>
              </a:ext>
            </a:extLst>
          </p:cNvPr>
          <p:cNvSpPr>
            <a:spLocks noGrp="1"/>
          </p:cNvSpPr>
          <p:nvPr>
            <p:ph idx="1"/>
          </p:nvPr>
        </p:nvSpPr>
        <p:spPr/>
        <p:txBody>
          <a:bodyPr/>
          <a:lstStyle/>
          <a:p>
            <a:r>
              <a:rPr lang="en-US" dirty="0"/>
              <a:t>Use the one-hot encoding method to encode category data into a binary. then group the output from one-hot encoding to represents ratio Thai restaurant each neighborhood.</a:t>
            </a:r>
            <a:r>
              <a:rPr lang="en-TH" dirty="0"/>
              <a:t> </a:t>
            </a:r>
          </a:p>
        </p:txBody>
      </p:sp>
      <p:sp>
        <p:nvSpPr>
          <p:cNvPr id="4" name="Slide Number Placeholder 3">
            <a:extLst>
              <a:ext uri="{FF2B5EF4-FFF2-40B4-BE49-F238E27FC236}">
                <a16:creationId xmlns:a16="http://schemas.microsoft.com/office/drawing/2014/main" id="{755FFE2B-1394-A84A-9F89-3D3E7F13AE5D}"/>
              </a:ext>
            </a:extLst>
          </p:cNvPr>
          <p:cNvSpPr>
            <a:spLocks noGrp="1"/>
          </p:cNvSpPr>
          <p:nvPr>
            <p:ph type="sldNum" sz="quarter" idx="12"/>
          </p:nvPr>
        </p:nvSpPr>
        <p:spPr/>
        <p:txBody>
          <a:bodyPr/>
          <a:lstStyle/>
          <a:p>
            <a:fld id="{B2DC25EE-239B-4C5F-AAD1-255A7D5F1EE2}" type="slidenum">
              <a:rPr lang="en-US" smtClean="0"/>
              <a:t>8</a:t>
            </a:fld>
            <a:endParaRPr lang="en-US"/>
          </a:p>
        </p:txBody>
      </p:sp>
      <p:pic>
        <p:nvPicPr>
          <p:cNvPr id="5" name="Picture 4">
            <a:extLst>
              <a:ext uri="{FF2B5EF4-FFF2-40B4-BE49-F238E27FC236}">
                <a16:creationId xmlns:a16="http://schemas.microsoft.com/office/drawing/2014/main" id="{AA7CCEF8-415D-F742-A930-87D502F842F0}"/>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081328" y="4154924"/>
            <a:ext cx="10236608" cy="1949722"/>
          </a:xfrm>
          <a:prstGeom prst="rect">
            <a:avLst/>
          </a:prstGeom>
        </p:spPr>
      </p:pic>
    </p:spTree>
    <p:extLst>
      <p:ext uri="{BB962C8B-B14F-4D97-AF65-F5344CB8AC3E}">
        <p14:creationId xmlns:p14="http://schemas.microsoft.com/office/powerpoint/2010/main" val="2163644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CA525-9001-3640-9DED-F5D256CCCCA4}"/>
              </a:ext>
            </a:extLst>
          </p:cNvPr>
          <p:cNvSpPr>
            <a:spLocks noGrp="1"/>
          </p:cNvSpPr>
          <p:nvPr>
            <p:ph type="title"/>
          </p:nvPr>
        </p:nvSpPr>
        <p:spPr/>
        <p:txBody>
          <a:bodyPr/>
          <a:lstStyle/>
          <a:p>
            <a:r>
              <a:rPr lang="en-TH" dirty="0"/>
              <a:t>Feature Engineering C</a:t>
            </a:r>
            <a:r>
              <a:rPr lang="en-US" dirty="0"/>
              <a:t>o</a:t>
            </a:r>
            <a:r>
              <a:rPr lang="en-TH" dirty="0"/>
              <a:t>nt.</a:t>
            </a:r>
          </a:p>
        </p:txBody>
      </p:sp>
      <p:sp>
        <p:nvSpPr>
          <p:cNvPr id="4" name="Slide Number Placeholder 3">
            <a:extLst>
              <a:ext uri="{FF2B5EF4-FFF2-40B4-BE49-F238E27FC236}">
                <a16:creationId xmlns:a16="http://schemas.microsoft.com/office/drawing/2014/main" id="{755FFE2B-1394-A84A-9F89-3D3E7F13AE5D}"/>
              </a:ext>
            </a:extLst>
          </p:cNvPr>
          <p:cNvSpPr>
            <a:spLocks noGrp="1"/>
          </p:cNvSpPr>
          <p:nvPr>
            <p:ph type="sldNum" sz="quarter" idx="12"/>
          </p:nvPr>
        </p:nvSpPr>
        <p:spPr/>
        <p:txBody>
          <a:bodyPr/>
          <a:lstStyle/>
          <a:p>
            <a:fld id="{B2DC25EE-239B-4C5F-AAD1-255A7D5F1EE2}" type="slidenum">
              <a:rPr lang="en-US" smtClean="0"/>
              <a:t>9</a:t>
            </a:fld>
            <a:endParaRPr lang="en-US"/>
          </a:p>
        </p:txBody>
      </p:sp>
      <p:pic>
        <p:nvPicPr>
          <p:cNvPr id="8" name="Picture 7" descr="A close up of a piece of paper&#10;&#10;Description automatically generated">
            <a:extLst>
              <a:ext uri="{FF2B5EF4-FFF2-40B4-BE49-F238E27FC236}">
                <a16:creationId xmlns:a16="http://schemas.microsoft.com/office/drawing/2014/main" id="{3D3D204C-2104-E943-BA04-0B21096D1A92}"/>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142916" y="2140123"/>
            <a:ext cx="9906168" cy="3804320"/>
          </a:xfrm>
          <a:prstGeom prst="rect">
            <a:avLst/>
          </a:prstGeom>
        </p:spPr>
      </p:pic>
      <p:sp>
        <p:nvSpPr>
          <p:cNvPr id="9" name="TextBox 8">
            <a:extLst>
              <a:ext uri="{FF2B5EF4-FFF2-40B4-BE49-F238E27FC236}">
                <a16:creationId xmlns:a16="http://schemas.microsoft.com/office/drawing/2014/main" id="{74C41993-0DF0-404A-AF25-3AF8EF8E8635}"/>
              </a:ext>
            </a:extLst>
          </p:cNvPr>
          <p:cNvSpPr txBox="1"/>
          <p:nvPr/>
        </p:nvSpPr>
        <p:spPr>
          <a:xfrm>
            <a:off x="4191376" y="5987018"/>
            <a:ext cx="3809248" cy="369332"/>
          </a:xfrm>
          <a:prstGeom prst="rect">
            <a:avLst/>
          </a:prstGeom>
          <a:noFill/>
        </p:spPr>
        <p:txBody>
          <a:bodyPr wrap="none" rtlCol="0">
            <a:spAutoFit/>
          </a:bodyPr>
          <a:lstStyle/>
          <a:p>
            <a:r>
              <a:rPr lang="en-US" dirty="0"/>
              <a:t>Ratio Thai Restaurant in Manhattan</a:t>
            </a:r>
            <a:endParaRPr lang="en-TH" dirty="0"/>
          </a:p>
        </p:txBody>
      </p:sp>
    </p:spTree>
    <p:extLst>
      <p:ext uri="{BB962C8B-B14F-4D97-AF65-F5344CB8AC3E}">
        <p14:creationId xmlns:p14="http://schemas.microsoft.com/office/powerpoint/2010/main" val="892003923"/>
      </p:ext>
    </p:extLst>
  </p:cSld>
  <p:clrMapOvr>
    <a:masterClrMapping/>
  </p:clrMapOvr>
</p:sld>
</file>

<file path=ppt/theme/theme1.xml><?xml version="1.0" encoding="utf-8"?>
<a:theme xmlns:a="http://schemas.openxmlformats.org/drawingml/2006/main" name="AccentBoxVTI">
  <a:themeElements>
    <a:clrScheme name="AnalogousFromDarkSeedLeftStep">
      <a:dk1>
        <a:srgbClr val="000000"/>
      </a:dk1>
      <a:lt1>
        <a:srgbClr val="FFFFFF"/>
      </a:lt1>
      <a:dk2>
        <a:srgbClr val="242841"/>
      </a:dk2>
      <a:lt2>
        <a:srgbClr val="E2E8E5"/>
      </a:lt2>
      <a:accent1>
        <a:srgbClr val="C34D8B"/>
      </a:accent1>
      <a:accent2>
        <a:srgbClr val="B13BAB"/>
      </a:accent2>
      <a:accent3>
        <a:srgbClr val="994DC3"/>
      </a:accent3>
      <a:accent4>
        <a:srgbClr val="5D44B5"/>
      </a:accent4>
      <a:accent5>
        <a:srgbClr val="4D64C3"/>
      </a:accent5>
      <a:accent6>
        <a:srgbClr val="3B83B1"/>
      </a:accent6>
      <a:hlink>
        <a:srgbClr val="6669CC"/>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401</Words>
  <Application>Microsoft Macintosh PowerPoint</Application>
  <PresentationFormat>Widescreen</PresentationFormat>
  <Paragraphs>57</Paragraphs>
  <Slides>20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Avenir Next LT Pro</vt:lpstr>
      <vt:lpstr>Calibri</vt:lpstr>
      <vt:lpstr>AccentBoxVTI</vt:lpstr>
      <vt:lpstr>The Battle of Neighborhoods</vt:lpstr>
      <vt:lpstr>Introduction and Business Problem</vt:lpstr>
      <vt:lpstr>Target Audience</vt:lpstr>
      <vt:lpstr>Data Acquisition</vt:lpstr>
      <vt:lpstr>Methodology – Data Pre-processing</vt:lpstr>
      <vt:lpstr>Methodology – Data Pre-processing Cont.</vt:lpstr>
      <vt:lpstr>Methodology – Data Pre-processing Cont.</vt:lpstr>
      <vt:lpstr>Feature Engineering</vt:lpstr>
      <vt:lpstr>Feature Engineering Cont.</vt:lpstr>
      <vt:lpstr>Modeling</vt:lpstr>
      <vt:lpstr>Results – Cluster 0</vt:lpstr>
      <vt:lpstr>Results – Cluster 1</vt:lpstr>
      <vt:lpstr>Results – Cluster 2</vt:lpstr>
      <vt:lpstr>Results – Cluster 3</vt:lpstr>
      <vt:lpstr>Results – Cluster 4</vt:lpstr>
      <vt:lpstr>Results – Cluster 5</vt:lpstr>
      <vt:lpstr>Results</vt:lpstr>
      <vt:lpstr>Discussion</vt:lpstr>
      <vt:lpstr>Conclusion</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dc:title>
  <dc:creator>TATCHAI SAMUTSOPAKUL</dc:creator>
  <cp:lastModifiedBy>TATCHAI SAMUTSOPAKUL</cp:lastModifiedBy>
  <cp:revision>1</cp:revision>
  <dcterms:created xsi:type="dcterms:W3CDTF">2020-02-11T09:10:53Z</dcterms:created>
  <dcterms:modified xsi:type="dcterms:W3CDTF">2020-02-11T09:11:25Z</dcterms:modified>
</cp:coreProperties>
</file>